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5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1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5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5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4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0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6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3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08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0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BA1780-A246-4C7F-9267-727EF2F4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7398C-75E5-4CB0-BA4F-D7D5CF249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solidFill>
                  <a:schemeClr val="tx1"/>
                </a:solidFill>
              </a:rPr>
              <a:t>Ceis</a:t>
            </a:r>
            <a:r>
              <a:rPr lang="en-US" sz="4400" dirty="0">
                <a:solidFill>
                  <a:schemeClr val="tx1"/>
                </a:solidFill>
              </a:rPr>
              <a:t> 114 Final COURSE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BFB45-FC34-495C-9C68-F9641246C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NICHOLAS CICHON</a:t>
            </a:r>
          </a:p>
        </p:txBody>
      </p:sp>
    </p:spTree>
    <p:extLst>
      <p:ext uri="{BB962C8B-B14F-4D97-AF65-F5344CB8AC3E}">
        <p14:creationId xmlns:p14="http://schemas.microsoft.com/office/powerpoint/2010/main" val="2152082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21A14-01DA-43E2-8528-E3DDB4D3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Module 4: Creating a Multiple Traffic Controller with a Cross Walk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D26C365-1019-4DD2-9DE5-F28EA2555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64" t="19004" r="11723" b="10907"/>
          <a:stretch/>
        </p:blipFill>
        <p:spPr>
          <a:xfrm>
            <a:off x="2359818" y="1729820"/>
            <a:ext cx="7472363" cy="4585598"/>
          </a:xfrm>
        </p:spPr>
      </p:pic>
    </p:spTree>
    <p:extLst>
      <p:ext uri="{BB962C8B-B14F-4D97-AF65-F5344CB8AC3E}">
        <p14:creationId xmlns:p14="http://schemas.microsoft.com/office/powerpoint/2010/main" val="2058215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21A14-01DA-43E2-8528-E3DDB4D3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Module 4: Creating a Multiple Traffic Controller with a Cross Walk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CC3546A-467B-49F3-B5FC-AD54E4C13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05" t="19217" r="2147" b="13608"/>
          <a:stretch/>
        </p:blipFill>
        <p:spPr>
          <a:xfrm>
            <a:off x="1831181" y="1829428"/>
            <a:ext cx="8529638" cy="4385978"/>
          </a:xfrm>
        </p:spPr>
      </p:pic>
    </p:spTree>
    <p:extLst>
      <p:ext uri="{BB962C8B-B14F-4D97-AF65-F5344CB8AC3E}">
        <p14:creationId xmlns:p14="http://schemas.microsoft.com/office/powerpoint/2010/main" val="2811973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2BBA0-0042-4CD9-91B3-15F0D6F56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Module 5: Creating a Multiple Traffic Light Controller with Cross Walk and Buzzer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204DB25-FB0F-4FC9-93AA-E74011C6C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31" t="9938" r="3816" b="10640"/>
          <a:stretch/>
        </p:blipFill>
        <p:spPr>
          <a:xfrm>
            <a:off x="2814638" y="1799882"/>
            <a:ext cx="7229475" cy="4536973"/>
          </a:xfrm>
        </p:spPr>
      </p:pic>
    </p:spTree>
    <p:extLst>
      <p:ext uri="{BB962C8B-B14F-4D97-AF65-F5344CB8AC3E}">
        <p14:creationId xmlns:p14="http://schemas.microsoft.com/office/powerpoint/2010/main" val="1219817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2BBA0-0042-4CD9-91B3-15F0D6F56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Module 5: Creating a Multiple Traffic Light Controller with Cross Walk and Buzzer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BA993431-CB38-4D46-8F4D-F627B80AE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865" t="19729" r="3832" b="21551"/>
          <a:stretch/>
        </p:blipFill>
        <p:spPr>
          <a:xfrm>
            <a:off x="1231106" y="1862533"/>
            <a:ext cx="9729787" cy="4505025"/>
          </a:xfrm>
        </p:spPr>
      </p:pic>
    </p:spTree>
    <p:extLst>
      <p:ext uri="{BB962C8B-B14F-4D97-AF65-F5344CB8AC3E}">
        <p14:creationId xmlns:p14="http://schemas.microsoft.com/office/powerpoint/2010/main" val="1192974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2BBA0-0042-4CD9-91B3-15F0D6F56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Module 5: Creating a Multiple Traffic Light Controller with Cross Walk and Buzzer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08C3C42-B18D-4070-AD68-9F408AB98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61" t="19959" r="2982" b="15464"/>
          <a:stretch/>
        </p:blipFill>
        <p:spPr>
          <a:xfrm>
            <a:off x="1621631" y="1804413"/>
            <a:ext cx="8948738" cy="4410993"/>
          </a:xfrm>
        </p:spPr>
      </p:pic>
    </p:spTree>
    <p:extLst>
      <p:ext uri="{BB962C8B-B14F-4D97-AF65-F5344CB8AC3E}">
        <p14:creationId xmlns:p14="http://schemas.microsoft.com/office/powerpoint/2010/main" val="4148404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3DA3D-D41B-4DAC-AD0F-9B2DD2E9F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Module 6 – Option 2: Multiple Traffic Light Controller with a Cross Walk and an Emergency Buzzer with a SMART Sensor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EC1DE7E-F4CA-4FB4-936D-651A3008D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821" t="13651" r="6320" b="13979"/>
          <a:stretch/>
        </p:blipFill>
        <p:spPr>
          <a:xfrm>
            <a:off x="2638425" y="1450957"/>
            <a:ext cx="8062913" cy="4764449"/>
          </a:xfrm>
        </p:spPr>
      </p:pic>
    </p:spTree>
    <p:extLst>
      <p:ext uri="{BB962C8B-B14F-4D97-AF65-F5344CB8AC3E}">
        <p14:creationId xmlns:p14="http://schemas.microsoft.com/office/powerpoint/2010/main" val="2185466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3DA3D-D41B-4DAC-AD0F-9B2DD2E9F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Module 6 – Option 2: Multiple Traffic Light Controller with a Cross Walk and an Emergency Buzzer with a SMART Sensor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731A915-5DC4-4840-97F9-AAE986FAA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87" t="18103" r="2773" b="19176"/>
          <a:stretch/>
        </p:blipFill>
        <p:spPr>
          <a:xfrm>
            <a:off x="1443037" y="1734774"/>
            <a:ext cx="9305926" cy="4480632"/>
          </a:xfrm>
        </p:spPr>
      </p:pic>
    </p:spTree>
    <p:extLst>
      <p:ext uri="{BB962C8B-B14F-4D97-AF65-F5344CB8AC3E}">
        <p14:creationId xmlns:p14="http://schemas.microsoft.com/office/powerpoint/2010/main" val="264413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3DA3D-D41B-4DAC-AD0F-9B2DD2E9F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Module 6 – Option 2: Multiple Traffic Light Controller with a Cross Walk and an Emergency Buzzer with a SMART Sensor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FFA4236-2728-49C8-BDCC-3318C05EC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78" t="19217" r="1939" b="15835"/>
          <a:stretch/>
        </p:blipFill>
        <p:spPr>
          <a:xfrm>
            <a:off x="1538287" y="1734510"/>
            <a:ext cx="9115425" cy="4480896"/>
          </a:xfrm>
        </p:spPr>
      </p:pic>
    </p:spTree>
    <p:extLst>
      <p:ext uri="{BB962C8B-B14F-4D97-AF65-F5344CB8AC3E}">
        <p14:creationId xmlns:p14="http://schemas.microsoft.com/office/powerpoint/2010/main" val="341066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12B49-3D0F-4DCC-8125-48DE05F5B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Module 1: Project Plan for IoT Traffic Controller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3D6806C-DADD-4781-91D8-59BC3CE8D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66" t="13741" r="7598" b="13146"/>
          <a:stretch/>
        </p:blipFill>
        <p:spPr>
          <a:xfrm>
            <a:off x="1700212" y="1792658"/>
            <a:ext cx="8791575" cy="4594198"/>
          </a:xfrm>
        </p:spPr>
      </p:pic>
    </p:spTree>
    <p:extLst>
      <p:ext uri="{BB962C8B-B14F-4D97-AF65-F5344CB8AC3E}">
        <p14:creationId xmlns:p14="http://schemas.microsoft.com/office/powerpoint/2010/main" val="489483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707DC-0CC4-4741-842A-08172B25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Module 1: Project Plan for IoT Traffic Controller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4C8D3D1-A233-472C-AD7F-036BE2D88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44" t="19589" r="5277" b="25113"/>
          <a:stretch/>
        </p:blipFill>
        <p:spPr>
          <a:xfrm>
            <a:off x="1066800" y="1800225"/>
            <a:ext cx="9748838" cy="4222608"/>
          </a:xfrm>
        </p:spPr>
      </p:pic>
    </p:spTree>
    <p:extLst>
      <p:ext uri="{BB962C8B-B14F-4D97-AF65-F5344CB8AC3E}">
        <p14:creationId xmlns:p14="http://schemas.microsoft.com/office/powerpoint/2010/main" val="1629278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65DB4-9CE5-4E08-847E-96DC869C4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Module 1: Project Plan for IoT Traffic Controller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F4877DB-0557-454D-B542-69C136185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49" t="15567" r="7076" b="20680"/>
          <a:stretch/>
        </p:blipFill>
        <p:spPr>
          <a:xfrm>
            <a:off x="1343648" y="1734062"/>
            <a:ext cx="8686177" cy="4481344"/>
          </a:xfrm>
        </p:spPr>
      </p:pic>
    </p:spTree>
    <p:extLst>
      <p:ext uri="{BB962C8B-B14F-4D97-AF65-F5344CB8AC3E}">
        <p14:creationId xmlns:p14="http://schemas.microsoft.com/office/powerpoint/2010/main" val="3073084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0608B-91E6-4B66-ACBC-CC86FDE4F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Module 2: Creating the Traffic Controller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B8D6C6D8-AC0D-4FD8-9262-D420CBAAB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13" t="18474" r="14667" b="12495"/>
          <a:stretch/>
        </p:blipFill>
        <p:spPr>
          <a:xfrm>
            <a:off x="1595437" y="1774104"/>
            <a:ext cx="8534402" cy="4441302"/>
          </a:xfrm>
        </p:spPr>
      </p:pic>
    </p:spTree>
    <p:extLst>
      <p:ext uri="{BB962C8B-B14F-4D97-AF65-F5344CB8AC3E}">
        <p14:creationId xmlns:p14="http://schemas.microsoft.com/office/powerpoint/2010/main" val="348063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0608B-91E6-4B66-ACBC-CC86FDE4F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Module 2: Creating the Traffic Controller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05990D9-96A8-42C7-87A7-5467ACF77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95" t="19588" r="7781" b="10268"/>
          <a:stretch/>
        </p:blipFill>
        <p:spPr>
          <a:xfrm>
            <a:off x="2307431" y="1665362"/>
            <a:ext cx="7577138" cy="4392881"/>
          </a:xfrm>
        </p:spPr>
      </p:pic>
    </p:spTree>
    <p:extLst>
      <p:ext uri="{BB962C8B-B14F-4D97-AF65-F5344CB8AC3E}">
        <p14:creationId xmlns:p14="http://schemas.microsoft.com/office/powerpoint/2010/main" val="304884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D163-1F5E-493D-A065-E17E7C4E9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Module 3: Creating a Multiple Traffic Light Controller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7DC6E94-3863-4EFB-8214-DF4A9C109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95" t="12536" r="10702" b="14722"/>
          <a:stretch/>
        </p:blipFill>
        <p:spPr>
          <a:xfrm>
            <a:off x="2667000" y="1728444"/>
            <a:ext cx="6857999" cy="4308230"/>
          </a:xfrm>
        </p:spPr>
      </p:pic>
    </p:spTree>
    <p:extLst>
      <p:ext uri="{BB962C8B-B14F-4D97-AF65-F5344CB8AC3E}">
        <p14:creationId xmlns:p14="http://schemas.microsoft.com/office/powerpoint/2010/main" val="1381380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D163-1F5E-493D-A065-E17E7C4E9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Module 3: Creating a Multiple Traffic Light Controller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09E4E2B-5913-4466-B5B5-A0EDADCAB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70" t="17814" r="2147" b="17600"/>
          <a:stretch/>
        </p:blipFill>
        <p:spPr>
          <a:xfrm>
            <a:off x="1831492" y="1871319"/>
            <a:ext cx="8529015" cy="4158082"/>
          </a:xfrm>
        </p:spPr>
      </p:pic>
    </p:spTree>
    <p:extLst>
      <p:ext uri="{BB962C8B-B14F-4D97-AF65-F5344CB8AC3E}">
        <p14:creationId xmlns:p14="http://schemas.microsoft.com/office/powerpoint/2010/main" val="1979476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21A14-01DA-43E2-8528-E3DDB4D3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Module 4: Creating a Multiple Traffic Controller with a Cross Walk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9900078-6629-4158-9E88-7756938A6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48" t="15567" r="8616" b="13249"/>
          <a:stretch/>
        </p:blipFill>
        <p:spPr>
          <a:xfrm>
            <a:off x="2436018" y="1800225"/>
            <a:ext cx="7319963" cy="4429576"/>
          </a:xfrm>
        </p:spPr>
      </p:pic>
    </p:spTree>
    <p:extLst>
      <p:ext uri="{BB962C8B-B14F-4D97-AF65-F5344CB8AC3E}">
        <p14:creationId xmlns:p14="http://schemas.microsoft.com/office/powerpoint/2010/main" val="2078594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2713E1-6312-427E-BFCB-C5A5DA3013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F3B215-496E-4790-A364-7C1C46DEC77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0DB95DD-0319-4EE5-8C5C-9CEDF75E0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{F8F02CDB-5C49-48A4-ABF2-E6D4DEE733BB}tf78829772</Template>
  <TotalTime>0</TotalTime>
  <Words>213</Words>
  <Application>Microsoft Office PowerPoint</Application>
  <PresentationFormat>Widescreen</PresentationFormat>
  <Paragraphs>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Garamond</vt:lpstr>
      <vt:lpstr>Sagona Book</vt:lpstr>
      <vt:lpstr>Sagona ExtraLight</vt:lpstr>
      <vt:lpstr>SavonVTI</vt:lpstr>
      <vt:lpstr>Ceis 114 Final COURSE PROJECT</vt:lpstr>
      <vt:lpstr>Module 1: Project Plan for IoT Traffic Controller</vt:lpstr>
      <vt:lpstr>Module 1: Project Plan for IoT Traffic Controller</vt:lpstr>
      <vt:lpstr>Module 1: Project Plan for IoT Traffic Controller</vt:lpstr>
      <vt:lpstr>Module 2: Creating the Traffic Controller</vt:lpstr>
      <vt:lpstr>Module 2: Creating the Traffic Controller</vt:lpstr>
      <vt:lpstr>Module 3: Creating a Multiple Traffic Light Controller</vt:lpstr>
      <vt:lpstr>Module 3: Creating a Multiple Traffic Light Controller</vt:lpstr>
      <vt:lpstr>Module 4: Creating a Multiple Traffic Controller with a Cross Walk</vt:lpstr>
      <vt:lpstr>Module 4: Creating a Multiple Traffic Controller with a Cross Walk</vt:lpstr>
      <vt:lpstr>Module 4: Creating a Multiple Traffic Controller with a Cross Walk</vt:lpstr>
      <vt:lpstr>Module 5: Creating a Multiple Traffic Light Controller with Cross Walk and Buzzer</vt:lpstr>
      <vt:lpstr>Module 5: Creating a Multiple Traffic Light Controller with Cross Walk and Buzzer</vt:lpstr>
      <vt:lpstr>Module 5: Creating a Multiple Traffic Light Controller with Cross Walk and Buzzer</vt:lpstr>
      <vt:lpstr>Module 6 – Option 2: Multiple Traffic Light Controller with a Cross Walk and an Emergency Buzzer with a SMART Sensor </vt:lpstr>
      <vt:lpstr>Module 6 – Option 2: Multiple Traffic Light Controller with a Cross Walk and an Emergency Buzzer with a SMART Sensor </vt:lpstr>
      <vt:lpstr>Module 6 – Option 2: Multiple Traffic Light Controller with a Cross Walk and an Emergency Buzzer with a SMART Sensor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2020-06-27T04:26:39Z</dcterms:created>
  <dcterms:modified xsi:type="dcterms:W3CDTF">2020-06-27T04:48:15Z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