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handoutMasterIdLst>
    <p:handoutMasterId r:id="rId18"/>
  </p:handoutMasterIdLst>
  <p:sldIdLst>
    <p:sldId id="268" r:id="rId2"/>
    <p:sldId id="269" r:id="rId3"/>
    <p:sldId id="270" r:id="rId4"/>
    <p:sldId id="271" r:id="rId5"/>
    <p:sldId id="272" r:id="rId6"/>
    <p:sldId id="273" r:id="rId7"/>
    <p:sldId id="274" r:id="rId8"/>
    <p:sldId id="275" r:id="rId9"/>
    <p:sldId id="276" r:id="rId10"/>
    <p:sldId id="277" r:id="rId11"/>
    <p:sldId id="278" r:id="rId12"/>
    <p:sldId id="279" r:id="rId13"/>
    <p:sldId id="280" r:id="rId14"/>
    <p:sldId id="281" r:id="rId15"/>
    <p:sldId id="282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pos="3840" userDrawn="1">
          <p15:clr>
            <a:srgbClr val="A4A3A4"/>
          </p15:clr>
        </p15:guide>
        <p15:guide id="2" orient="horz" pos="216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029" autoAdjust="0"/>
    <p:restoredTop sz="94660"/>
  </p:normalViewPr>
  <p:slideViewPr>
    <p:cSldViewPr snapToGrid="0">
      <p:cViewPr varScale="1">
        <p:scale>
          <a:sx n="85" d="100"/>
          <a:sy n="85" d="100"/>
        </p:scale>
        <p:origin x="138" y="84"/>
      </p:cViewPr>
      <p:guideLst>
        <p:guide pos="3840"/>
        <p:guide orient="horz" pos="216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2" d="100"/>
          <a:sy n="82" d="100"/>
        </p:scale>
        <p:origin x="3852" y="84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AC4FB8F-ED15-48AB-97BD-17129D4E699D}" type="datetimeFigureOut">
              <a:rPr lang="en-US" smtClean="0"/>
              <a:t>6/26/2020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E6B3739-9081-478F-812E-AE7CE140632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1210498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BC9D437-CD83-4825-AD0D-5E7B341BC79B}" type="datetimeFigureOut">
              <a:rPr lang="en-US" smtClean="0"/>
              <a:t>6/26/2020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0861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60CF8BB-EBC7-4B8F-9632-A5A136FBB88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7036962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9600" y="755780"/>
            <a:ext cx="6858000" cy="3200400"/>
          </a:xfrm>
        </p:spPr>
        <p:txBody>
          <a:bodyPr anchor="b">
            <a:normAutofit/>
          </a:bodyPr>
          <a:lstStyle>
            <a:lvl1pPr algn="l">
              <a:lnSpc>
                <a:spcPct val="75000"/>
              </a:lnSpc>
              <a:defRPr sz="80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09600" y="3956180"/>
            <a:ext cx="6858000" cy="1097280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buNone/>
              <a:defRPr sz="28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2465DD-9819-4ABC-A784-477AFBA19C86}" type="datetime1">
              <a:rPr lang="en-US" smtClean="0"/>
              <a:t>6/26/2020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Add a footer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988627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61E545-DA4D-4588-A168-A47EEF327FC2}" type="datetime1">
              <a:rPr lang="en-US" smtClean="0"/>
              <a:t>6/26/2020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771542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342120" y="380999"/>
            <a:ext cx="2011680" cy="6096001"/>
          </a:xfrm>
        </p:spPr>
        <p:txBody>
          <a:bodyPr vert="eaVert"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81199" y="380999"/>
            <a:ext cx="7074859" cy="609600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B26042-7092-4D96-B3CE-E8E6CFEE88C8}" type="datetime1">
              <a:rPr lang="en-US" smtClean="0"/>
              <a:t>6/26/2020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246350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>
                    <a:lumMod val="65000"/>
                    <a:lumOff val="35000"/>
                  </a:schemeClr>
                </a:solidFill>
              </a:defRPr>
            </a:lvl1pPr>
          </a:lstStyle>
          <a:p>
            <a:fld id="{9729644A-97F2-4BC4-BBF7-FC141F507563}" type="datetime1">
              <a:rPr lang="en-US" smtClean="0"/>
              <a:t>6/26/2020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en-US"/>
              <a:t>Add a footer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>
                    <a:lumMod val="65000"/>
                    <a:lumOff val="35000"/>
                  </a:schemeClr>
                </a:solidFill>
              </a:defRPr>
            </a:lvl1pPr>
          </a:lstStyle>
          <a:p>
            <a:fld id="{E31375A4-56A4-47D6-9801-1991572033F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124441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822960"/>
            <a:ext cx="8686800" cy="2011680"/>
          </a:xfrm>
        </p:spPr>
        <p:txBody>
          <a:bodyPr anchor="b">
            <a:normAutofit/>
          </a:bodyPr>
          <a:lstStyle>
            <a:lvl1pPr>
              <a:defRPr sz="66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2834640"/>
            <a:ext cx="8686800" cy="1097280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28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5067780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981200" y="1981200"/>
            <a:ext cx="4572000" cy="448056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81800" y="1981200"/>
            <a:ext cx="4572000" cy="448056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104EB7-77EC-481E-BDC6-73CA182AC952}" type="datetime1">
              <a:rPr lang="en-US" smtClean="0"/>
              <a:t>6/26/2020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445679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81200" y="1679448"/>
            <a:ext cx="4572000" cy="830487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981200" y="2509935"/>
            <a:ext cx="4572000" cy="396706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781800" y="1679448"/>
            <a:ext cx="4572000" cy="830487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781800" y="2509935"/>
            <a:ext cx="4572000" cy="396706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016069-A392-4E44-934F-6743D63E2A4F}" type="datetime1">
              <a:rPr lang="en-US" smtClean="0"/>
              <a:t>6/26/2020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979065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1F9843-3551-47D6-BD3E-346FBDF458AF}" type="datetime1">
              <a:rPr lang="en-US" smtClean="0"/>
              <a:t>6/26/2020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389767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8C2989-19D5-42F7-8321-FE6B75231AF4}" type="datetime1">
              <a:rPr lang="en-US" smtClean="0"/>
              <a:t>6/26/2020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468172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59420" y="408993"/>
            <a:ext cx="4800937" cy="1828800"/>
          </a:xfrm>
        </p:spPr>
        <p:txBody>
          <a:bodyPr anchor="b">
            <a:noAutofit/>
          </a:bodyPr>
          <a:lstStyle>
            <a:lvl1pPr>
              <a:defRPr sz="4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6491" y="381000"/>
            <a:ext cx="5489510" cy="57912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59420" y="2237793"/>
            <a:ext cx="4800937" cy="1828800"/>
          </a:xfrm>
        </p:spPr>
        <p:txBody>
          <a:bodyPr>
            <a:normAutofit/>
          </a:bodyPr>
          <a:lstStyle>
            <a:lvl1pPr marL="0" indent="0">
              <a:spcBef>
                <a:spcPts val="1200"/>
              </a:spcBef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F9C03C-1F27-412D-AD0B-6423348F1B9B}" type="datetime1">
              <a:rPr lang="en-US" smtClean="0"/>
              <a:t>6/26/2020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673741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56248" y="384048"/>
            <a:ext cx="4800600" cy="1828800"/>
          </a:xfrm>
        </p:spPr>
        <p:txBody>
          <a:bodyPr anchor="b">
            <a:noAutofit/>
          </a:bodyPr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 descr="An empty placeholder to add an image. Click on the placeholder and select the image that you wish to add"/>
          <p:cNvSpPr>
            <a:spLocks noGrp="1"/>
          </p:cNvSpPr>
          <p:nvPr>
            <p:ph type="pic" idx="1"/>
          </p:nvPr>
        </p:nvSpPr>
        <p:spPr>
          <a:xfrm>
            <a:off x="0" y="0"/>
            <a:ext cx="6096000" cy="6858000"/>
          </a:xfrm>
          <a:ln>
            <a:noFill/>
          </a:ln>
        </p:spPr>
        <p:txBody>
          <a:bodyPr tIns="457200">
            <a:norm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56249" y="2240280"/>
            <a:ext cx="4799140" cy="1828800"/>
          </a:xfrm>
        </p:spPr>
        <p:txBody>
          <a:bodyPr>
            <a:normAutofit/>
          </a:bodyPr>
          <a:lstStyle>
            <a:lvl1pPr marL="0" indent="0">
              <a:spcBef>
                <a:spcPts val="1200"/>
              </a:spcBef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5712004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981200" y="381000"/>
            <a:ext cx="9372600" cy="12954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81200" y="1987419"/>
            <a:ext cx="9372600" cy="44831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1631790" y="5586761"/>
            <a:ext cx="280731" cy="883759"/>
          </a:xfrm>
          <a:prstGeom prst="rect">
            <a:avLst/>
          </a:prstGeom>
        </p:spPr>
        <p:txBody>
          <a:bodyPr vert="vert270" lIns="91440" tIns="45720" rIns="91440" bIns="45720" rtlCol="0" anchor="ctr"/>
          <a:lstStyle>
            <a:lvl1pPr algn="l">
              <a:defRPr sz="1200">
                <a:solidFill>
                  <a:schemeClr val="tx2">
                    <a:lumMod val="65000"/>
                    <a:lumOff val="35000"/>
                  </a:schemeClr>
                </a:solidFill>
              </a:defRPr>
            </a:lvl1pPr>
          </a:lstStyle>
          <a:p>
            <a:fld id="{619CFDC2-5630-4611-9BF0-0EF7C8C4398D}" type="datetime1">
              <a:rPr lang="en-US" smtClean="0"/>
              <a:t>6/26/2020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631790" y="365125"/>
            <a:ext cx="280730" cy="5139936"/>
          </a:xfrm>
          <a:prstGeom prst="rect">
            <a:avLst/>
          </a:prstGeom>
        </p:spPr>
        <p:txBody>
          <a:bodyPr vert="vert270" lIns="91440" tIns="45720" rIns="91440" bIns="45720" rtlCol="0" anchor="ctr"/>
          <a:lstStyle>
            <a:lvl1pPr algn="ctr">
              <a:defRPr sz="1200">
                <a:solidFill>
                  <a:schemeClr val="tx2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en-US" dirty="0"/>
              <a:t>Add a footer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13321" y="6268940"/>
            <a:ext cx="722377" cy="20158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>
                    <a:lumMod val="65000"/>
                    <a:lumOff val="35000"/>
                  </a:schemeClr>
                </a:solidFill>
              </a:defRPr>
            </a:lvl1pPr>
          </a:lstStyle>
          <a:p>
            <a:fld id="{E31375A4-56A4-47D6-9801-1991572033F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32598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8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ftr="0" dt="0"/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400" kern="1200" cap="all" baseline="0">
          <a:solidFill>
            <a:schemeClr val="accent1">
              <a:lumMod val="50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74320" algn="l" defTabSz="914400" rtl="0" eaLnBrk="1" latinLnBrk="0" hangingPunct="1">
        <a:lnSpc>
          <a:spcPct val="90000"/>
        </a:lnSpc>
        <a:spcBef>
          <a:spcPts val="1800"/>
        </a:spcBef>
        <a:buSzPct val="100000"/>
        <a:buFont typeface="Arial" pitchFamily="34" charset="0"/>
        <a:buChar char="▪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74320" algn="l" defTabSz="914400" rtl="0" eaLnBrk="1" latinLnBrk="0" hangingPunct="1">
        <a:lnSpc>
          <a:spcPct val="90000"/>
        </a:lnSpc>
        <a:spcBef>
          <a:spcPts val="1200"/>
        </a:spcBef>
        <a:buSzPct val="100000"/>
        <a:buFont typeface="Arial" pitchFamily="34" charset="0"/>
        <a:buChar char="▪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28600" algn="l" defTabSz="914400" rtl="0" eaLnBrk="1" latinLnBrk="0" hangingPunct="1">
        <a:lnSpc>
          <a:spcPct val="90000"/>
        </a:lnSpc>
        <a:spcBef>
          <a:spcPts val="800"/>
        </a:spcBef>
        <a:buSzPct val="100000"/>
        <a:buFont typeface="Arial" pitchFamily="34" charset="0"/>
        <a:buChar char="▪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34440" indent="-182880" algn="l" defTabSz="914400" rtl="0" eaLnBrk="1" latinLnBrk="0" hangingPunct="1">
        <a:lnSpc>
          <a:spcPct val="90000"/>
        </a:lnSpc>
        <a:spcBef>
          <a:spcPts val="600"/>
        </a:spcBef>
        <a:buSzPct val="100000"/>
        <a:buFont typeface="Arial" pitchFamily="34" charset="0"/>
        <a:buChar char="▪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defTabSz="914400" rtl="0" eaLnBrk="1" latinLnBrk="0" hangingPunct="1">
        <a:lnSpc>
          <a:spcPct val="90000"/>
        </a:lnSpc>
        <a:spcBef>
          <a:spcPts val="600"/>
        </a:spcBef>
        <a:buSzPct val="100000"/>
        <a:buFont typeface="Arial" pitchFamily="34" charset="0"/>
        <a:buChar char="▪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91640" indent="-182880" algn="l" defTabSz="914400" rtl="0" eaLnBrk="1" latinLnBrk="0" hangingPunct="1">
        <a:lnSpc>
          <a:spcPct val="90000"/>
        </a:lnSpc>
        <a:spcBef>
          <a:spcPts val="600"/>
        </a:spcBef>
        <a:buSzPct val="100000"/>
        <a:buFont typeface="Arial" pitchFamily="34" charset="0"/>
        <a:buChar char="▪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874520" indent="-182880" algn="l" defTabSz="914400" rtl="0" eaLnBrk="1" latinLnBrk="0" hangingPunct="1">
        <a:lnSpc>
          <a:spcPct val="90000"/>
        </a:lnSpc>
        <a:spcBef>
          <a:spcPts val="600"/>
        </a:spcBef>
        <a:buSzPct val="100000"/>
        <a:buFont typeface="Arial" pitchFamily="34" charset="0"/>
        <a:buChar char="▪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defTabSz="914400" rtl="0" eaLnBrk="1" latinLnBrk="0" hangingPunct="1">
        <a:lnSpc>
          <a:spcPct val="90000"/>
        </a:lnSpc>
        <a:spcBef>
          <a:spcPts val="600"/>
        </a:spcBef>
        <a:buSzPct val="100000"/>
        <a:buFont typeface="Arial" pitchFamily="34" charset="0"/>
        <a:buChar char="▪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31720" indent="-182880" algn="l" defTabSz="914400" rtl="0" eaLnBrk="1" latinLnBrk="0" hangingPunct="1">
        <a:lnSpc>
          <a:spcPct val="90000"/>
        </a:lnSpc>
        <a:spcBef>
          <a:spcPts val="600"/>
        </a:spcBef>
        <a:buSzPct val="100000"/>
        <a:buFont typeface="Arial" pitchFamily="34" charset="0"/>
        <a:buChar char="▪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en-US" sz="5400" dirty="0"/>
              <a:t>Ceis 190 Fundamentals of Information Technology &amp; Networking I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By: Nicholas Cichon</a:t>
            </a:r>
          </a:p>
        </p:txBody>
      </p:sp>
    </p:spTree>
    <p:extLst>
      <p:ext uri="{BB962C8B-B14F-4D97-AF65-F5344CB8AC3E}">
        <p14:creationId xmlns:p14="http://schemas.microsoft.com/office/powerpoint/2010/main" val="24132519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47F5FB-59C1-4A7D-AD41-79C8E0D586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Module 4: connectivity test - ping</a:t>
            </a:r>
          </a:p>
        </p:txBody>
      </p:sp>
      <p:pic>
        <p:nvPicPr>
          <p:cNvPr id="5" name="Content Placeholder 4" descr="A screenshot of a computer&#10;&#10;Description automatically generated">
            <a:extLst>
              <a:ext uri="{FF2B5EF4-FFF2-40B4-BE49-F238E27FC236}">
                <a16:creationId xmlns:a16="http://schemas.microsoft.com/office/drawing/2014/main" id="{5982724F-1B29-4D20-B589-7D22460F929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498" t="16352" r="16819" b="20444"/>
          <a:stretch/>
        </p:blipFill>
        <p:spPr>
          <a:xfrm>
            <a:off x="2675466" y="1557867"/>
            <a:ext cx="7360355" cy="5160472"/>
          </a:xfrm>
        </p:spPr>
      </p:pic>
    </p:spTree>
    <p:extLst>
      <p:ext uri="{BB962C8B-B14F-4D97-AF65-F5344CB8AC3E}">
        <p14:creationId xmlns:p14="http://schemas.microsoft.com/office/powerpoint/2010/main" val="12391279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47F5FB-59C1-4A7D-AD41-79C8E0D586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Module 4: connectivity test - ping</a:t>
            </a:r>
          </a:p>
        </p:txBody>
      </p:sp>
      <p:pic>
        <p:nvPicPr>
          <p:cNvPr id="5" name="Content Placeholder 4" descr="A screenshot of a computer&#10;&#10;Description automatically generated">
            <a:extLst>
              <a:ext uri="{FF2B5EF4-FFF2-40B4-BE49-F238E27FC236}">
                <a16:creationId xmlns:a16="http://schemas.microsoft.com/office/drawing/2014/main" id="{D34DF409-338F-4260-8D76-688DE60FE0C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923" t="24158" r="15969" b="22962"/>
          <a:stretch/>
        </p:blipFill>
        <p:spPr>
          <a:xfrm>
            <a:off x="2359377" y="1676400"/>
            <a:ext cx="8444089" cy="4912074"/>
          </a:xfrm>
        </p:spPr>
      </p:pic>
    </p:spTree>
    <p:extLst>
      <p:ext uri="{BB962C8B-B14F-4D97-AF65-F5344CB8AC3E}">
        <p14:creationId xmlns:p14="http://schemas.microsoft.com/office/powerpoint/2010/main" val="37644068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81BFA3-01D5-420E-8B34-FCA83CC6E3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Module 5: make and test ethernet cable</a:t>
            </a:r>
          </a:p>
        </p:txBody>
      </p:sp>
      <p:pic>
        <p:nvPicPr>
          <p:cNvPr id="5" name="Content Placeholder 4" descr="A screenshot of a computer&#10;&#10;Description automatically generated">
            <a:extLst>
              <a:ext uri="{FF2B5EF4-FFF2-40B4-BE49-F238E27FC236}">
                <a16:creationId xmlns:a16="http://schemas.microsoft.com/office/drawing/2014/main" id="{65AC0960-141B-4986-8E95-409F0067C85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055" t="21892" r="19792" b="19436"/>
          <a:stretch/>
        </p:blipFill>
        <p:spPr>
          <a:xfrm>
            <a:off x="3049410" y="1676400"/>
            <a:ext cx="7236179" cy="5171870"/>
          </a:xfrm>
        </p:spPr>
      </p:pic>
    </p:spTree>
    <p:extLst>
      <p:ext uri="{BB962C8B-B14F-4D97-AF65-F5344CB8AC3E}">
        <p14:creationId xmlns:p14="http://schemas.microsoft.com/office/powerpoint/2010/main" val="14427686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81BFA3-01D5-420E-8B34-FCA83CC6E3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Module 5: make and test ethernet cable</a:t>
            </a:r>
          </a:p>
        </p:txBody>
      </p:sp>
      <p:pic>
        <p:nvPicPr>
          <p:cNvPr id="5" name="Content Placeholder 4" descr="A screenshot of a computer&#10;&#10;Description automatically generated">
            <a:extLst>
              <a:ext uri="{FF2B5EF4-FFF2-40B4-BE49-F238E27FC236}">
                <a16:creationId xmlns:a16="http://schemas.microsoft.com/office/drawing/2014/main" id="{E5A53543-B902-4E77-8DF5-010B71612C5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781" t="23402" r="16677" b="22458"/>
          <a:stretch/>
        </p:blipFill>
        <p:spPr>
          <a:xfrm>
            <a:off x="2777063" y="1888063"/>
            <a:ext cx="7774411" cy="4682070"/>
          </a:xfrm>
        </p:spPr>
      </p:pic>
    </p:spTree>
    <p:extLst>
      <p:ext uri="{BB962C8B-B14F-4D97-AF65-F5344CB8AC3E}">
        <p14:creationId xmlns:p14="http://schemas.microsoft.com/office/powerpoint/2010/main" val="1436025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370837-D5A0-4311-8945-5ACD295D1B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Module 6: wlan implementation</a:t>
            </a:r>
          </a:p>
        </p:txBody>
      </p:sp>
      <p:pic>
        <p:nvPicPr>
          <p:cNvPr id="5" name="Content Placeholder 4" descr="A screenshot of a computer&#10;&#10;Description automatically generated">
            <a:extLst>
              <a:ext uri="{FF2B5EF4-FFF2-40B4-BE49-F238E27FC236}">
                <a16:creationId xmlns:a16="http://schemas.microsoft.com/office/drawing/2014/main" id="{FC5919B8-6D96-4549-8243-0C486008E66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887" t="20855" r="15663" b="20808"/>
          <a:stretch/>
        </p:blipFill>
        <p:spPr>
          <a:xfrm>
            <a:off x="2582334" y="1676400"/>
            <a:ext cx="7622822" cy="4766832"/>
          </a:xfrm>
        </p:spPr>
      </p:pic>
    </p:spTree>
    <p:extLst>
      <p:ext uri="{BB962C8B-B14F-4D97-AF65-F5344CB8AC3E}">
        <p14:creationId xmlns:p14="http://schemas.microsoft.com/office/powerpoint/2010/main" val="17925426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370837-D5A0-4311-8945-5ACD295D1B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Module 6: wlan implementation</a:t>
            </a:r>
          </a:p>
        </p:txBody>
      </p:sp>
      <p:pic>
        <p:nvPicPr>
          <p:cNvPr id="5" name="Content Placeholder 4" descr="A screenshot of a computer screen&#10;&#10;Description automatically generated">
            <a:extLst>
              <a:ext uri="{FF2B5EF4-FFF2-40B4-BE49-F238E27FC236}">
                <a16:creationId xmlns:a16="http://schemas.microsoft.com/office/drawing/2014/main" id="{25FFAFD2-E6B2-496F-998B-2C9C5634FEC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241" t="14589" r="1246" b="15659"/>
          <a:stretch/>
        </p:blipFill>
        <p:spPr>
          <a:xfrm>
            <a:off x="2291644" y="1772355"/>
            <a:ext cx="8094134" cy="4566344"/>
          </a:xfrm>
        </p:spPr>
      </p:pic>
    </p:spTree>
    <p:extLst>
      <p:ext uri="{BB962C8B-B14F-4D97-AF65-F5344CB8AC3E}">
        <p14:creationId xmlns:p14="http://schemas.microsoft.com/office/powerpoint/2010/main" val="32612225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7C81B3-F74D-4760-8B00-3B32AD113A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Module 1: visio network diagram</a:t>
            </a:r>
          </a:p>
        </p:txBody>
      </p:sp>
      <p:pic>
        <p:nvPicPr>
          <p:cNvPr id="5" name="Content Placeholder 4" descr="A screenshot of a computer&#10;&#10;Description automatically generated">
            <a:extLst>
              <a:ext uri="{FF2B5EF4-FFF2-40B4-BE49-F238E27FC236}">
                <a16:creationId xmlns:a16="http://schemas.microsoft.com/office/drawing/2014/main" id="{0208E9E8-F0D9-4B6D-B01F-8B393FDE0BA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507" t="22395" r="16536" b="26991"/>
          <a:stretch/>
        </p:blipFill>
        <p:spPr>
          <a:xfrm>
            <a:off x="1981200" y="1676400"/>
            <a:ext cx="9019821" cy="4940010"/>
          </a:xfrm>
        </p:spPr>
      </p:pic>
    </p:spTree>
    <p:extLst>
      <p:ext uri="{BB962C8B-B14F-4D97-AF65-F5344CB8AC3E}">
        <p14:creationId xmlns:p14="http://schemas.microsoft.com/office/powerpoint/2010/main" val="15823206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D7F140-39FF-4898-BD7E-F1F2EFBCB6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Module 2: ipv4 and ipv6 addressing</a:t>
            </a:r>
          </a:p>
        </p:txBody>
      </p:sp>
      <p:pic>
        <p:nvPicPr>
          <p:cNvPr id="9" name="Content Placeholder 8" descr="A screenshot of a computer&#10;&#10;Description automatically generated">
            <a:extLst>
              <a:ext uri="{FF2B5EF4-FFF2-40B4-BE49-F238E27FC236}">
                <a16:creationId xmlns:a16="http://schemas.microsoft.com/office/drawing/2014/main" id="{58A341BB-1C8C-40F5-BB38-05DA01E90F4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082" t="17611" r="14978" b="40085"/>
          <a:stretch/>
        </p:blipFill>
        <p:spPr>
          <a:xfrm>
            <a:off x="1794933" y="2257777"/>
            <a:ext cx="9372600" cy="4132801"/>
          </a:xfrm>
        </p:spPr>
      </p:pic>
    </p:spTree>
    <p:extLst>
      <p:ext uri="{BB962C8B-B14F-4D97-AF65-F5344CB8AC3E}">
        <p14:creationId xmlns:p14="http://schemas.microsoft.com/office/powerpoint/2010/main" val="40780494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D7F140-39FF-4898-BD7E-F1F2EFBCB6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Module 2: ipv4 and ipv6 addressing</a:t>
            </a:r>
          </a:p>
        </p:txBody>
      </p:sp>
      <p:pic>
        <p:nvPicPr>
          <p:cNvPr id="4" name="Content Placeholder 3" descr="A screenshot of a computer&#10;&#10;Description automatically generated">
            <a:extLst>
              <a:ext uri="{FF2B5EF4-FFF2-40B4-BE49-F238E27FC236}">
                <a16:creationId xmlns:a16="http://schemas.microsoft.com/office/drawing/2014/main" id="{383D5A15-997B-4302-AAC7-7582EFAA8F8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498" t="22900" r="14695" b="34796"/>
          <a:stretch/>
        </p:blipFill>
        <p:spPr>
          <a:xfrm>
            <a:off x="1365955" y="1880572"/>
            <a:ext cx="10205156" cy="4596428"/>
          </a:xfrm>
        </p:spPr>
      </p:pic>
    </p:spTree>
    <p:extLst>
      <p:ext uri="{BB962C8B-B14F-4D97-AF65-F5344CB8AC3E}">
        <p14:creationId xmlns:p14="http://schemas.microsoft.com/office/powerpoint/2010/main" val="28213175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DED382-2847-4186-8504-B6D04CB988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Module 3: Virtual Machine (VM) Dynamic IP Assignment</a:t>
            </a:r>
          </a:p>
        </p:txBody>
      </p:sp>
      <p:pic>
        <p:nvPicPr>
          <p:cNvPr id="5" name="Content Placeholder 4" descr="A screenshot of a computer&#10;&#10;Description automatically generated">
            <a:extLst>
              <a:ext uri="{FF2B5EF4-FFF2-40B4-BE49-F238E27FC236}">
                <a16:creationId xmlns:a16="http://schemas.microsoft.com/office/drawing/2014/main" id="{4CF79C94-AB46-4D3D-9C16-17723DAD14F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658" t="25669" r="16111" b="32530"/>
          <a:stretch/>
        </p:blipFill>
        <p:spPr>
          <a:xfrm>
            <a:off x="1278467" y="2030585"/>
            <a:ext cx="9815688" cy="4333525"/>
          </a:xfrm>
        </p:spPr>
      </p:pic>
    </p:spTree>
    <p:extLst>
      <p:ext uri="{BB962C8B-B14F-4D97-AF65-F5344CB8AC3E}">
        <p14:creationId xmlns:p14="http://schemas.microsoft.com/office/powerpoint/2010/main" val="9952565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DED382-2847-4186-8504-B6D04CB988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Module 3: Virtual Machine (VM) Dynamic IP Assignment</a:t>
            </a:r>
          </a:p>
        </p:txBody>
      </p:sp>
      <p:pic>
        <p:nvPicPr>
          <p:cNvPr id="5" name="Content Placeholder 4" descr="A screenshot of a computer&#10;&#10;Description automatically generated">
            <a:extLst>
              <a:ext uri="{FF2B5EF4-FFF2-40B4-BE49-F238E27FC236}">
                <a16:creationId xmlns:a16="http://schemas.microsoft.com/office/drawing/2014/main" id="{CCA5F140-61EB-4272-B047-CF696C3E5CD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639" t="28691" r="14979" b="31524"/>
          <a:stretch/>
        </p:blipFill>
        <p:spPr>
          <a:xfrm>
            <a:off x="1343377" y="2054577"/>
            <a:ext cx="10356310" cy="4422423"/>
          </a:xfrm>
        </p:spPr>
      </p:pic>
    </p:spTree>
    <p:extLst>
      <p:ext uri="{BB962C8B-B14F-4D97-AF65-F5344CB8AC3E}">
        <p14:creationId xmlns:p14="http://schemas.microsoft.com/office/powerpoint/2010/main" val="23240561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DED382-2847-4186-8504-B6D04CB988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Module 3: Virtual Machine (VM) Dynamic IP Assignment</a:t>
            </a:r>
          </a:p>
        </p:txBody>
      </p:sp>
      <p:pic>
        <p:nvPicPr>
          <p:cNvPr id="5" name="Content Placeholder 4" descr="A screenshot of a computer&#10;&#10;Description automatically generated">
            <a:extLst>
              <a:ext uri="{FF2B5EF4-FFF2-40B4-BE49-F238E27FC236}">
                <a16:creationId xmlns:a16="http://schemas.microsoft.com/office/drawing/2014/main" id="{48ACC209-F419-43A1-B183-5A6FFF38598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299" t="26676" r="15120" b="30769"/>
          <a:stretch/>
        </p:blipFill>
        <p:spPr>
          <a:xfrm>
            <a:off x="1603021" y="1676400"/>
            <a:ext cx="9956801" cy="4618418"/>
          </a:xfrm>
        </p:spPr>
      </p:pic>
    </p:spTree>
    <p:extLst>
      <p:ext uri="{BB962C8B-B14F-4D97-AF65-F5344CB8AC3E}">
        <p14:creationId xmlns:p14="http://schemas.microsoft.com/office/powerpoint/2010/main" val="33802451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47F5FB-59C1-4A7D-AD41-79C8E0D586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Module 4: connectivity test - ping</a:t>
            </a:r>
          </a:p>
        </p:txBody>
      </p:sp>
      <p:pic>
        <p:nvPicPr>
          <p:cNvPr id="5" name="Content Placeholder 4" descr="A screenshot of a computer&#10;&#10;Description automatically generated">
            <a:extLst>
              <a:ext uri="{FF2B5EF4-FFF2-40B4-BE49-F238E27FC236}">
                <a16:creationId xmlns:a16="http://schemas.microsoft.com/office/drawing/2014/main" id="{600A299C-C096-43C4-8A05-D5E15324F10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648" t="19626" r="16393" b="28753"/>
          <a:stretch/>
        </p:blipFill>
        <p:spPr>
          <a:xfrm>
            <a:off x="2065866" y="1676400"/>
            <a:ext cx="8963377" cy="5006791"/>
          </a:xfrm>
        </p:spPr>
      </p:pic>
    </p:spTree>
    <p:extLst>
      <p:ext uri="{BB962C8B-B14F-4D97-AF65-F5344CB8AC3E}">
        <p14:creationId xmlns:p14="http://schemas.microsoft.com/office/powerpoint/2010/main" val="20926093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47F5FB-59C1-4A7D-AD41-79C8E0D586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Module 4: connectivity test - ping</a:t>
            </a:r>
          </a:p>
        </p:txBody>
      </p:sp>
      <p:pic>
        <p:nvPicPr>
          <p:cNvPr id="5" name="Content Placeholder 4" descr="A screenshot of a computer&#10;&#10;Description automatically generated">
            <a:extLst>
              <a:ext uri="{FF2B5EF4-FFF2-40B4-BE49-F238E27FC236}">
                <a16:creationId xmlns:a16="http://schemas.microsoft.com/office/drawing/2014/main" id="{E48424B8-100C-4C8A-A76C-C4C31D2AF39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072" t="20885" r="16961" b="34293"/>
          <a:stretch/>
        </p:blipFill>
        <p:spPr>
          <a:xfrm>
            <a:off x="1772356" y="1842771"/>
            <a:ext cx="9372600" cy="4634229"/>
          </a:xfrm>
        </p:spPr>
      </p:pic>
    </p:spTree>
    <p:extLst>
      <p:ext uri="{BB962C8B-B14F-4D97-AF65-F5344CB8AC3E}">
        <p14:creationId xmlns:p14="http://schemas.microsoft.com/office/powerpoint/2010/main" val="29733030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Wireframe Building 16x9">
  <a:themeElements>
    <a:clrScheme name="WireframeBuilding">
      <a:dk1>
        <a:srgbClr val="404040"/>
      </a:dk1>
      <a:lt1>
        <a:sysClr val="window" lastClr="FFFFFF"/>
      </a:lt1>
      <a:dk2>
        <a:srgbClr val="000000"/>
      </a:dk2>
      <a:lt2>
        <a:srgbClr val="E4F9F9"/>
      </a:lt2>
      <a:accent1>
        <a:srgbClr val="1BDCFF"/>
      </a:accent1>
      <a:accent2>
        <a:srgbClr val="3AC673"/>
      </a:accent2>
      <a:accent3>
        <a:srgbClr val="F6BD1E"/>
      </a:accent3>
      <a:accent4>
        <a:srgbClr val="C74167"/>
      </a:accent4>
      <a:accent5>
        <a:srgbClr val="F17E1F"/>
      </a:accent5>
      <a:accent6>
        <a:srgbClr val="6681CC"/>
      </a:accent6>
      <a:hlink>
        <a:srgbClr val="F17E1F"/>
      </a:hlink>
      <a:folHlink>
        <a:srgbClr val="969696"/>
      </a:folHlink>
    </a:clrScheme>
    <a:fontScheme name="Calibri">
      <a:majorFont>
        <a:latin typeface="Calibri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usiness wireframe building presentation (widescreen).potx" id="{58CE74E2-616B-447D-963B-87527DA5909A}" vid="{49D84436-E293-416F-BC4D-7976A1E115A4}"/>
    </a:ext>
  </a:extLst>
</a:theme>
</file>

<file path=ppt/theme/theme2.xml><?xml version="1.0" encoding="utf-8"?>
<a:theme xmlns:a="http://schemas.openxmlformats.org/drawingml/2006/main" name="Office Theme">
  <a:themeElements>
    <a:clrScheme name="WireframeBuilding">
      <a:dk1>
        <a:srgbClr val="404040"/>
      </a:dk1>
      <a:lt1>
        <a:sysClr val="window" lastClr="FFFFFF"/>
      </a:lt1>
      <a:dk2>
        <a:srgbClr val="000000"/>
      </a:dk2>
      <a:lt2>
        <a:srgbClr val="E4F9F9"/>
      </a:lt2>
      <a:accent1>
        <a:srgbClr val="1BDCFF"/>
      </a:accent1>
      <a:accent2>
        <a:srgbClr val="3AC673"/>
      </a:accent2>
      <a:accent3>
        <a:srgbClr val="F6BD1E"/>
      </a:accent3>
      <a:accent4>
        <a:srgbClr val="C74167"/>
      </a:accent4>
      <a:accent5>
        <a:srgbClr val="F17E1F"/>
      </a:accent5>
      <a:accent6>
        <a:srgbClr val="6681CC"/>
      </a:accent6>
      <a:hlink>
        <a:srgbClr val="F17E1F"/>
      </a:hlink>
      <a:folHlink>
        <a:srgbClr val="969696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57000"/>
                <a:satMod val="101000"/>
              </a:schemeClr>
            </a:gs>
            <a:gs pos="50000">
              <a:schemeClr val="phClr">
                <a:lumMod val="137000"/>
                <a:satMod val="103000"/>
              </a:schemeClr>
            </a:gs>
            <a:gs pos="100000">
              <a:schemeClr val="phClr">
                <a:lumMod val="115000"/>
                <a:satMod val="109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18000"/>
              </a:schemeClr>
            </a:gs>
            <a:gs pos="50000">
              <a:schemeClr val="phClr">
                <a:satMod val="89000"/>
                <a:lumMod val="91000"/>
              </a:schemeClr>
            </a:gs>
            <a:gs pos="100000">
              <a:schemeClr val="phClr">
                <a:lumMod val="6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atMod val="100000"/>
                <a:shade val="0"/>
              </a:schemeClr>
            </a:gs>
            <a:gs pos="0">
              <a:scrgbClr r="0" g="0" b="0"/>
            </a:gs>
            <a:gs pos="100000">
              <a:schemeClr val="phClr">
                <a:shade val="100000"/>
                <a:sat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WireframeBuilding">
      <a:dk1>
        <a:srgbClr val="404040"/>
      </a:dk1>
      <a:lt1>
        <a:sysClr val="window" lastClr="FFFFFF"/>
      </a:lt1>
      <a:dk2>
        <a:srgbClr val="000000"/>
      </a:dk2>
      <a:lt2>
        <a:srgbClr val="E4F9F9"/>
      </a:lt2>
      <a:accent1>
        <a:srgbClr val="1BDCFF"/>
      </a:accent1>
      <a:accent2>
        <a:srgbClr val="3AC673"/>
      </a:accent2>
      <a:accent3>
        <a:srgbClr val="F6BD1E"/>
      </a:accent3>
      <a:accent4>
        <a:srgbClr val="C74167"/>
      </a:accent4>
      <a:accent5>
        <a:srgbClr val="F17E1F"/>
      </a:accent5>
      <a:accent6>
        <a:srgbClr val="6681CC"/>
      </a:accent6>
      <a:hlink>
        <a:srgbClr val="F17E1F"/>
      </a:hlink>
      <a:folHlink>
        <a:srgbClr val="969696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57000"/>
                <a:satMod val="101000"/>
              </a:schemeClr>
            </a:gs>
            <a:gs pos="50000">
              <a:schemeClr val="phClr">
                <a:lumMod val="137000"/>
                <a:satMod val="103000"/>
              </a:schemeClr>
            </a:gs>
            <a:gs pos="100000">
              <a:schemeClr val="phClr">
                <a:lumMod val="115000"/>
                <a:satMod val="109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18000"/>
              </a:schemeClr>
            </a:gs>
            <a:gs pos="50000">
              <a:schemeClr val="phClr">
                <a:satMod val="89000"/>
                <a:lumMod val="91000"/>
              </a:schemeClr>
            </a:gs>
            <a:gs pos="100000">
              <a:schemeClr val="phClr">
                <a:lumMod val="6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atMod val="100000"/>
                <a:shade val="0"/>
              </a:schemeClr>
            </a:gs>
            <a:gs pos="0">
              <a:scrgbClr r="0" g="0" b="0"/>
            </a:gs>
            <a:gs pos="100000">
              <a:schemeClr val="phClr">
                <a:shade val="100000"/>
                <a:sat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Business wireframe building presentation (widescreen)</Template>
  <TotalTime>17</TotalTime>
  <Words>120</Words>
  <Application>Microsoft Office PowerPoint</Application>
  <PresentationFormat>Widescreen</PresentationFormat>
  <Paragraphs>16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8" baseType="lpstr">
      <vt:lpstr>Arial</vt:lpstr>
      <vt:lpstr>Calibri</vt:lpstr>
      <vt:lpstr>Wireframe Building 16x9</vt:lpstr>
      <vt:lpstr>Ceis 190 Fundamentals of Information Technology &amp; Networking I</vt:lpstr>
      <vt:lpstr>Module 1: visio network diagram</vt:lpstr>
      <vt:lpstr>Module 2: ipv4 and ipv6 addressing</vt:lpstr>
      <vt:lpstr>Module 2: ipv4 and ipv6 addressing</vt:lpstr>
      <vt:lpstr>Module 3: Virtual Machine (VM) Dynamic IP Assignment</vt:lpstr>
      <vt:lpstr>Module 3: Virtual Machine (VM) Dynamic IP Assignment</vt:lpstr>
      <vt:lpstr>Module 3: Virtual Machine (VM) Dynamic IP Assignment</vt:lpstr>
      <vt:lpstr>Module 4: connectivity test - ping</vt:lpstr>
      <vt:lpstr>Module 4: connectivity test - ping</vt:lpstr>
      <vt:lpstr>Module 4: connectivity test - ping</vt:lpstr>
      <vt:lpstr>Module 4: connectivity test - ping</vt:lpstr>
      <vt:lpstr>Module 5: make and test ethernet cable</vt:lpstr>
      <vt:lpstr>Module 5: make and test ethernet cable</vt:lpstr>
      <vt:lpstr>Module 6: wlan implementation</vt:lpstr>
      <vt:lpstr>Module 6: wlan implementation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Ceis 190 Fundamentals of Information Technology &amp; Networking I</dc:title>
  <dc:creator>Cichon, Nicholas</dc:creator>
  <cp:lastModifiedBy>Cichon, Nicholas</cp:lastModifiedBy>
  <cp:revision>2</cp:revision>
  <dcterms:created xsi:type="dcterms:W3CDTF">2020-06-27T04:56:01Z</dcterms:created>
  <dcterms:modified xsi:type="dcterms:W3CDTF">2020-06-27T05:13:30Z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0x010100AA3F7D94069FF64A86F7DFF56D60E3BE</vt:lpwstr>
  </property>
  <property fmtid="{D5CDD505-2E9C-101B-9397-08002B2CF9AE}" pid="3" name="InternalTags">
    <vt:lpwstr/>
  </property>
  <property fmtid="{D5CDD505-2E9C-101B-9397-08002B2CF9AE}" pid="4" name="FeatureTags">
    <vt:lpwstr/>
  </property>
  <property fmtid="{D5CDD505-2E9C-101B-9397-08002B2CF9AE}" pid="5" name="LocalizationTags">
    <vt:lpwstr/>
  </property>
  <property fmtid="{D5CDD505-2E9C-101B-9397-08002B2CF9AE}" pid="6" name="ScenarioTags">
    <vt:lpwstr/>
  </property>
  <property fmtid="{D5CDD505-2E9C-101B-9397-08002B2CF9AE}" pid="7" name="CampaignTags">
    <vt:lpwstr/>
  </property>
</Properties>
</file>