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0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83" r:id="rId14"/>
    <p:sldId id="284" r:id="rId15"/>
    <p:sldId id="285" r:id="rId16"/>
    <p:sldId id="286" r:id="rId17"/>
    <p:sldId id="287" r:id="rId18"/>
    <p:sldId id="289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chon, Nicholas" initials="CN" lastIdx="1" clrIdx="0">
    <p:extLst>
      <p:ext uri="{19B8F6BF-5375-455C-9EA6-DF929625EA0E}">
        <p15:presenceInfo xmlns:p15="http://schemas.microsoft.com/office/powerpoint/2012/main" userId="S::ncichon@my.devry.edu::6cc482bd-1d36-44b4-a6c0-918b7ad56e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033" autoAdjust="0"/>
  </p:normalViewPr>
  <p:slideViewPr>
    <p:cSldViewPr snapToGrid="0" snapToObject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2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8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2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09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6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5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06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9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14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7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7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01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7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2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1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9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8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1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NETW200 Fundamentals of Information Technology &amp; Networking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by: nick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cichon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3: Vulnerability assessment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19113A-0202-402A-AD9C-D6834F86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221" t="19269" r="14086" b="21652"/>
          <a:stretch/>
        </p:blipFill>
        <p:spPr>
          <a:xfrm>
            <a:off x="2152727" y="1670755"/>
            <a:ext cx="7886545" cy="4971386"/>
          </a:xfrm>
        </p:spPr>
      </p:pic>
    </p:spTree>
    <p:extLst>
      <p:ext uri="{BB962C8B-B14F-4D97-AF65-F5344CB8AC3E}">
        <p14:creationId xmlns:p14="http://schemas.microsoft.com/office/powerpoint/2010/main" val="233147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3: Vulnerability assessment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5AE47D-FB25-4EC2-9E9D-BB00ED45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221" t="20197" r="15477" b="21652"/>
          <a:stretch/>
        </p:blipFill>
        <p:spPr>
          <a:xfrm>
            <a:off x="2178755" y="1625600"/>
            <a:ext cx="7834490" cy="4992828"/>
          </a:xfrm>
        </p:spPr>
      </p:pic>
    </p:spTree>
    <p:extLst>
      <p:ext uri="{BB962C8B-B14F-4D97-AF65-F5344CB8AC3E}">
        <p14:creationId xmlns:p14="http://schemas.microsoft.com/office/powerpoint/2010/main" val="28997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3: Vulnerability assessment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BF9E27F-2244-4BE1-A8C6-82CB28DA2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02" t="20299" r="14187" b="20618"/>
          <a:stretch/>
        </p:blipFill>
        <p:spPr>
          <a:xfrm>
            <a:off x="2308577" y="1704622"/>
            <a:ext cx="7574846" cy="4913411"/>
          </a:xfrm>
        </p:spPr>
      </p:pic>
    </p:spTree>
    <p:extLst>
      <p:ext uri="{BB962C8B-B14F-4D97-AF65-F5344CB8AC3E}">
        <p14:creationId xmlns:p14="http://schemas.microsoft.com/office/powerpoint/2010/main" val="253117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3: Vulnerability assessment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D08951D-1506-43DF-B3E2-21810DDCA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60" t="21434" r="21043" b="42376"/>
          <a:stretch/>
        </p:blipFill>
        <p:spPr>
          <a:xfrm>
            <a:off x="1416606" y="1823155"/>
            <a:ext cx="9347200" cy="4322618"/>
          </a:xfrm>
        </p:spPr>
      </p:pic>
    </p:spTree>
    <p:extLst>
      <p:ext uri="{BB962C8B-B14F-4D97-AF65-F5344CB8AC3E}">
        <p14:creationId xmlns:p14="http://schemas.microsoft.com/office/powerpoint/2010/main" val="190803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4:Password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C9F07F-EB4B-4E4B-9996-91F4A18A5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699" t="27312" r="16695" b="18249"/>
          <a:stretch/>
        </p:blipFill>
        <p:spPr>
          <a:xfrm>
            <a:off x="1817510" y="1704621"/>
            <a:ext cx="7924800" cy="4793009"/>
          </a:xfrm>
        </p:spPr>
      </p:pic>
    </p:spTree>
    <p:extLst>
      <p:ext uri="{BB962C8B-B14F-4D97-AF65-F5344CB8AC3E}">
        <p14:creationId xmlns:p14="http://schemas.microsoft.com/office/powerpoint/2010/main" val="42364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4:Password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783B886-2DB9-49D4-8B57-5ACCB92C3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42" t="23600" r="18260" b="27374"/>
          <a:stretch/>
        </p:blipFill>
        <p:spPr>
          <a:xfrm>
            <a:off x="2028400" y="1817510"/>
            <a:ext cx="8123612" cy="4665194"/>
          </a:xfrm>
        </p:spPr>
      </p:pic>
    </p:spTree>
    <p:extLst>
      <p:ext uri="{BB962C8B-B14F-4D97-AF65-F5344CB8AC3E}">
        <p14:creationId xmlns:p14="http://schemas.microsoft.com/office/powerpoint/2010/main" val="279394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4:Password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CE22D6-CFBF-41BD-BD35-5872EF0EC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25" t="25455" r="17216" b="24745"/>
          <a:stretch/>
        </p:blipFill>
        <p:spPr>
          <a:xfrm>
            <a:off x="1698828" y="1696155"/>
            <a:ext cx="8782755" cy="4892816"/>
          </a:xfrm>
        </p:spPr>
      </p:pic>
    </p:spTree>
    <p:extLst>
      <p:ext uri="{BB962C8B-B14F-4D97-AF65-F5344CB8AC3E}">
        <p14:creationId xmlns:p14="http://schemas.microsoft.com/office/powerpoint/2010/main" val="27026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4:Password management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700A64-D07D-4679-B9CC-AA652CAA5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438" t="20197" r="16521" b="55058"/>
          <a:stretch/>
        </p:blipFill>
        <p:spPr>
          <a:xfrm>
            <a:off x="812799" y="2373671"/>
            <a:ext cx="10566402" cy="2997563"/>
          </a:xfrm>
        </p:spPr>
      </p:pic>
    </p:spTree>
    <p:extLst>
      <p:ext uri="{BB962C8B-B14F-4D97-AF65-F5344CB8AC3E}">
        <p14:creationId xmlns:p14="http://schemas.microsoft.com/office/powerpoint/2010/main" val="210768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5: network performance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983380-1BA4-4D98-A0F8-C7E353A6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394" t="24126" r="14783" b="25301"/>
          <a:stretch/>
        </p:blipFill>
        <p:spPr>
          <a:xfrm>
            <a:off x="2099583" y="1869427"/>
            <a:ext cx="7981245" cy="4378973"/>
          </a:xfrm>
        </p:spPr>
      </p:pic>
    </p:spTree>
    <p:extLst>
      <p:ext uri="{BB962C8B-B14F-4D97-AF65-F5344CB8AC3E}">
        <p14:creationId xmlns:p14="http://schemas.microsoft.com/office/powerpoint/2010/main" val="110033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5: network performance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2A2F590-E80C-4EFF-9A06-07AF7B5D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46" t="19733" r="14956" b="21033"/>
          <a:stretch/>
        </p:blipFill>
        <p:spPr>
          <a:xfrm>
            <a:off x="2178603" y="1653822"/>
            <a:ext cx="7823206" cy="5010505"/>
          </a:xfrm>
        </p:spPr>
      </p:pic>
    </p:spTree>
    <p:extLst>
      <p:ext uri="{BB962C8B-B14F-4D97-AF65-F5344CB8AC3E}">
        <p14:creationId xmlns:p14="http://schemas.microsoft.com/office/powerpoint/2010/main" val="364167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48" y="338666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1: Import Kali Virtualized Appliance to VMware Player 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F5C0F30-AFA4-445C-AD14-4121562C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710" t="21183" r="19089" b="19950"/>
          <a:stretch/>
        </p:blipFill>
        <p:spPr>
          <a:xfrm>
            <a:off x="2343150" y="1433000"/>
            <a:ext cx="7900988" cy="5425000"/>
          </a:xfr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5: network performance management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4F4C2B-EE19-4809-87C0-9A641AD0B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47" t="24837" r="16521" b="23508"/>
          <a:stretch/>
        </p:blipFill>
        <p:spPr>
          <a:xfrm>
            <a:off x="1828650" y="1648178"/>
            <a:ext cx="8523111" cy="4908135"/>
          </a:xfrm>
        </p:spPr>
      </p:pic>
    </p:spTree>
    <p:extLst>
      <p:ext uri="{BB962C8B-B14F-4D97-AF65-F5344CB8AC3E}">
        <p14:creationId xmlns:p14="http://schemas.microsoft.com/office/powerpoint/2010/main" val="145030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5: network performance management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65E524-CB82-438D-85C3-A9CE29CE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438" t="20197" r="18260" b="60007"/>
          <a:stretch/>
        </p:blipFill>
        <p:spPr>
          <a:xfrm>
            <a:off x="518589" y="2500489"/>
            <a:ext cx="11154822" cy="2624667"/>
          </a:xfrm>
        </p:spPr>
      </p:pic>
    </p:spTree>
    <p:extLst>
      <p:ext uri="{BB962C8B-B14F-4D97-AF65-F5344CB8AC3E}">
        <p14:creationId xmlns:p14="http://schemas.microsoft.com/office/powerpoint/2010/main" val="427152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6: IP routing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D5E1FF5-EC2B-47E1-B9F0-24A25A33F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873" t="28549" r="16173" b="27374"/>
          <a:stretch/>
        </p:blipFill>
        <p:spPr>
          <a:xfrm>
            <a:off x="1362355" y="1873956"/>
            <a:ext cx="9455701" cy="4598764"/>
          </a:xfrm>
        </p:spPr>
      </p:pic>
    </p:spTree>
    <p:extLst>
      <p:ext uri="{BB962C8B-B14F-4D97-AF65-F5344CB8AC3E}">
        <p14:creationId xmlns:p14="http://schemas.microsoft.com/office/powerpoint/2010/main" val="168710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6: IP routing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7F95FB-06D6-4218-8130-2BD4FEAF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657" t="23600" r="27303" b="19487"/>
          <a:stretch/>
        </p:blipFill>
        <p:spPr>
          <a:xfrm>
            <a:off x="2314222" y="1944260"/>
            <a:ext cx="7134578" cy="4304140"/>
          </a:xfrm>
        </p:spPr>
      </p:pic>
    </p:spTree>
    <p:extLst>
      <p:ext uri="{BB962C8B-B14F-4D97-AF65-F5344CB8AC3E}">
        <p14:creationId xmlns:p14="http://schemas.microsoft.com/office/powerpoint/2010/main" val="318790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6: IP routing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F939211-FD65-4479-B0BD-C4511F5B6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35" t="13393" r="18782" b="15775"/>
          <a:stretch/>
        </p:blipFill>
        <p:spPr>
          <a:xfrm>
            <a:off x="2122310" y="1772354"/>
            <a:ext cx="7653867" cy="4909626"/>
          </a:xfrm>
        </p:spPr>
      </p:pic>
    </p:spTree>
    <p:extLst>
      <p:ext uri="{BB962C8B-B14F-4D97-AF65-F5344CB8AC3E}">
        <p14:creationId xmlns:p14="http://schemas.microsoft.com/office/powerpoint/2010/main" val="324712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6: IP routing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4859DF8-560E-4669-97A5-D8D9BBC70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64" t="31641" r="14956" b="24436"/>
          <a:stretch/>
        </p:blipFill>
        <p:spPr>
          <a:xfrm>
            <a:off x="1642384" y="1715292"/>
            <a:ext cx="8895644" cy="4325962"/>
          </a:xfrm>
        </p:spPr>
      </p:pic>
    </p:spTree>
    <p:extLst>
      <p:ext uri="{BB962C8B-B14F-4D97-AF65-F5344CB8AC3E}">
        <p14:creationId xmlns:p14="http://schemas.microsoft.com/office/powerpoint/2010/main" val="397865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6: IP routing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F1483C-A89B-45F7-AF59-C28E4E12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438" t="23291" r="19477" b="55367"/>
          <a:stretch/>
        </p:blipFill>
        <p:spPr>
          <a:xfrm>
            <a:off x="1545005" y="2586442"/>
            <a:ext cx="9101990" cy="2369950"/>
          </a:xfrm>
        </p:spPr>
      </p:pic>
    </p:spTree>
    <p:extLst>
      <p:ext uri="{BB962C8B-B14F-4D97-AF65-F5344CB8AC3E}">
        <p14:creationId xmlns:p14="http://schemas.microsoft.com/office/powerpoint/2010/main" val="40351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Nick Cichon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1: Import Kali Virtualized Appliance to VMware Player 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A9CE4171-F8A0-4DF1-ABC0-764E16FE0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371" t="21575" r="14687" b="27374"/>
          <a:stretch/>
        </p:blipFill>
        <p:spPr>
          <a:xfrm>
            <a:off x="1738241" y="1770572"/>
            <a:ext cx="8715518" cy="4815966"/>
          </a:xfrm>
        </p:spPr>
      </p:pic>
    </p:spTree>
    <p:extLst>
      <p:ext uri="{BB962C8B-B14F-4D97-AF65-F5344CB8AC3E}">
        <p14:creationId xmlns:p14="http://schemas.microsoft.com/office/powerpoint/2010/main" val="232448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1: Import Kali Virtualized Appliance to VMware Player 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1BDB3C-CA32-454B-BAA4-887EBBD4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69" t="27447" r="15567" b="21270"/>
          <a:stretch/>
        </p:blipFill>
        <p:spPr>
          <a:xfrm>
            <a:off x="1382933" y="1755423"/>
            <a:ext cx="9426133" cy="5102577"/>
          </a:xfrm>
        </p:spPr>
      </p:pic>
    </p:spTree>
    <p:extLst>
      <p:ext uri="{BB962C8B-B14F-4D97-AF65-F5344CB8AC3E}">
        <p14:creationId xmlns:p14="http://schemas.microsoft.com/office/powerpoint/2010/main" val="39285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1: Import Kali Virtualized Appliance to VMware Player 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D6A938-29BC-4EF7-9662-FB7ADCEE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151" t="19617" r="14907" b="27374"/>
          <a:stretch/>
        </p:blipFill>
        <p:spPr>
          <a:xfrm>
            <a:off x="2175947" y="1743075"/>
            <a:ext cx="8154432" cy="4678690"/>
          </a:xfrm>
        </p:spPr>
      </p:pic>
    </p:spTree>
    <p:extLst>
      <p:ext uri="{BB962C8B-B14F-4D97-AF65-F5344CB8AC3E}">
        <p14:creationId xmlns:p14="http://schemas.microsoft.com/office/powerpoint/2010/main" val="339121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1: Import Kali Virtualized Appliance to VMware Player 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7F0F8D1-7C02-4C94-A8C0-150D0BD7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51" t="20792" r="23490" b="42410"/>
          <a:stretch/>
        </p:blipFill>
        <p:spPr>
          <a:xfrm>
            <a:off x="1474627" y="1885951"/>
            <a:ext cx="9231158" cy="4519422"/>
          </a:xfrm>
        </p:spPr>
      </p:pic>
    </p:spTree>
    <p:extLst>
      <p:ext uri="{BB962C8B-B14F-4D97-AF65-F5344CB8AC3E}">
        <p14:creationId xmlns:p14="http://schemas.microsoft.com/office/powerpoint/2010/main" val="356141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2:IP Subnetting and Virtual Local Area Network (VLAN)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505DA06-32CD-4C34-BD1F-380EBA087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569" t="21125" r="16695" b="38974"/>
          <a:stretch/>
        </p:blipFill>
        <p:spPr>
          <a:xfrm>
            <a:off x="1298221" y="2103638"/>
            <a:ext cx="9189156" cy="4144762"/>
          </a:xfrm>
        </p:spPr>
      </p:pic>
    </p:spTree>
    <p:extLst>
      <p:ext uri="{BB962C8B-B14F-4D97-AF65-F5344CB8AC3E}">
        <p14:creationId xmlns:p14="http://schemas.microsoft.com/office/powerpoint/2010/main" val="1243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2:IP Subnetting and Virtual Local Area Network (VLAN)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2D4E56-34AC-43CC-A217-4A10ACF4F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917" t="19888" r="17912" b="36808"/>
          <a:stretch/>
        </p:blipFill>
        <p:spPr>
          <a:xfrm>
            <a:off x="1633991" y="1873955"/>
            <a:ext cx="8924017" cy="4510331"/>
          </a:xfrm>
        </p:spPr>
      </p:pic>
    </p:spTree>
    <p:extLst>
      <p:ext uri="{BB962C8B-B14F-4D97-AF65-F5344CB8AC3E}">
        <p14:creationId xmlns:p14="http://schemas.microsoft.com/office/powerpoint/2010/main" val="267437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9868703" cy="1456267"/>
          </a:xfrm>
        </p:spPr>
        <p:txBody>
          <a:bodyPr>
            <a:normAutofit/>
          </a:bodyPr>
          <a:lstStyle/>
          <a:p>
            <a:r>
              <a:rPr lang="en-US" sz="2800" dirty="0"/>
              <a:t>Module 2:IP Subnetting and Virtual Local Area Network (VLAN)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F5259B-3553-45DE-8D41-B3766AAC2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42" t="19269" r="17216" b="29694"/>
          <a:stretch/>
        </p:blipFill>
        <p:spPr>
          <a:xfrm>
            <a:off x="1890739" y="1789289"/>
            <a:ext cx="8398933" cy="4914271"/>
          </a:xfrm>
        </p:spPr>
      </p:pic>
    </p:spTree>
    <p:extLst>
      <p:ext uri="{BB962C8B-B14F-4D97-AF65-F5344CB8AC3E}">
        <p14:creationId xmlns:p14="http://schemas.microsoft.com/office/powerpoint/2010/main" val="36892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43</TotalTime>
  <Words>222</Words>
  <Application>Microsoft Office PowerPoint</Application>
  <PresentationFormat>Widescreen</PresentationFormat>
  <Paragraphs>56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Celestial</vt:lpstr>
      <vt:lpstr>NETW200 Fundamentals of Information Technology &amp; Networking II</vt:lpstr>
      <vt:lpstr>Module 1: Import Kali Virtualized Appliance to VMware Player </vt:lpstr>
      <vt:lpstr>Module 1: Import Kali Virtualized Appliance to VMware Player </vt:lpstr>
      <vt:lpstr>Module 1: Import Kali Virtualized Appliance to VMware Player </vt:lpstr>
      <vt:lpstr>Module 1: Import Kali Virtualized Appliance to VMware Player </vt:lpstr>
      <vt:lpstr>Module 1: Import Kali Virtualized Appliance to VMware Player </vt:lpstr>
      <vt:lpstr>Module 2:IP Subnetting and Virtual Local Area Network (VLAN)</vt:lpstr>
      <vt:lpstr>Module 2:IP Subnetting and Virtual Local Area Network (VLAN)</vt:lpstr>
      <vt:lpstr>Module 2:IP Subnetting and Virtual Local Area Network (VLAN)</vt:lpstr>
      <vt:lpstr>Module 3: Vulnerability assessment </vt:lpstr>
      <vt:lpstr>Module 3: Vulnerability assessment </vt:lpstr>
      <vt:lpstr>Module 3: Vulnerability assessment </vt:lpstr>
      <vt:lpstr>Module 3: Vulnerability assessment </vt:lpstr>
      <vt:lpstr>Module 4:Password management</vt:lpstr>
      <vt:lpstr>Module 4:Password management</vt:lpstr>
      <vt:lpstr>Module 4:Password management</vt:lpstr>
      <vt:lpstr>Module 4:Password management</vt:lpstr>
      <vt:lpstr>Module 5: network performance management</vt:lpstr>
      <vt:lpstr>Module 5: network performance management</vt:lpstr>
      <vt:lpstr>Module 5: network performance management</vt:lpstr>
      <vt:lpstr>Module 5: network performance management</vt:lpstr>
      <vt:lpstr>Module 6: IP routing</vt:lpstr>
      <vt:lpstr>Module 6: IP routing</vt:lpstr>
      <vt:lpstr>Module 6: IP routing</vt:lpstr>
      <vt:lpstr>Module 6: IP routing</vt:lpstr>
      <vt:lpstr>Module 6: IP routing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NETW200 Fundamentals of Information Technology &amp; Networking II</dc:title>
  <dc:creator>Cichon, Nicholas</dc:creator>
  <cp:lastModifiedBy>Cichon, Nicholas</cp:lastModifiedBy>
  <cp:revision>6</cp:revision>
  <dcterms:created xsi:type="dcterms:W3CDTF">2020-08-29T18:16:48Z</dcterms:created>
  <dcterms:modified xsi:type="dcterms:W3CDTF">2020-08-29T19:00:18Z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