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60" r:id="rId3"/>
    <p:sldId id="261" r:id="rId4"/>
    <p:sldId id="262" r:id="rId5"/>
    <p:sldId id="263" r:id="rId6"/>
    <p:sldId id="264" r:id="rId7"/>
    <p:sldId id="266" r:id="rId8"/>
    <p:sldId id="265" r:id="rId9"/>
    <p:sldId id="267" r:id="rId10"/>
    <p:sldId id="268" r:id="rId11"/>
    <p:sldId id="269" r:id="rId12"/>
    <p:sldId id="270" r:id="rId13"/>
    <p:sldId id="271" r:id="rId14"/>
    <p:sldId id="274" r:id="rId15"/>
    <p:sldId id="272" r:id="rId16"/>
    <p:sldId id="275" r:id="rId17"/>
    <p:sldId id="273" r:id="rId18"/>
    <p:sldId id="276" r:id="rId19"/>
    <p:sldId id="277" r:id="rId20"/>
    <p:sldId id="278" r:id="rId21"/>
    <p:sldId id="280" r:id="rId22"/>
    <p:sldId id="279" r:id="rId23"/>
    <p:sldId id="281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20A27-241F-4235-BCE1-92F6136464A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6BDB1-CC3D-4065-9C58-5FE4152C2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6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6BDB1-CC3D-4065-9C58-5FE4152C2E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55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6BDB1-CC3D-4065-9C58-5FE4152C2E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41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6BDB1-CC3D-4065-9C58-5FE4152C2E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36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6BDB1-CC3D-4065-9C58-5FE4152C2E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9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6BDB1-CC3D-4065-9C58-5FE4152C2E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5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6BDB1-CC3D-4065-9C58-5FE4152C2E3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59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6BDB1-CC3D-4065-9C58-5FE4152C2E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37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6BDB1-CC3D-4065-9C58-5FE4152C2E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81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6BDB1-CC3D-4065-9C58-5FE4152C2E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81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6BDB1-CC3D-4065-9C58-5FE4152C2E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185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6BDB1-CC3D-4065-9C58-5FE4152C2E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23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6BDB1-CC3D-4065-9C58-5FE4152C2E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30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6BDB1-CC3D-4065-9C58-5FE4152C2E3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4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6BDB1-CC3D-4065-9C58-5FE4152C2E3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09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6BDB1-CC3D-4065-9C58-5FE4152C2E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93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6BDB1-CC3D-4065-9C58-5FE4152C2E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44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6BDB1-CC3D-4065-9C58-5FE4152C2E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21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6BDB1-CC3D-4065-9C58-5FE4152C2E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07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6BDB1-CC3D-4065-9C58-5FE4152C2E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29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6BDB1-CC3D-4065-9C58-5FE4152C2E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7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6BDB1-CC3D-4065-9C58-5FE4152C2E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30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67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09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8077" y="1401097"/>
            <a:ext cx="2155722" cy="477586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01097"/>
            <a:ext cx="8232058" cy="477586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55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26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4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49526"/>
            <a:ext cx="5105400" cy="32104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9526"/>
            <a:ext cx="5105400" cy="321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32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3006725"/>
            <a:ext cx="5084947" cy="31829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1353"/>
            <a:ext cx="5183188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9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08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70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2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853369"/>
            <a:ext cx="10363200" cy="3088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0D4E46AA-1EC0-4433-9956-E798E94A6FB7}" type="datetimeFigureOut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09B62C-3402-4623-9A7C-AA048B56F8C3}"/>
              </a:ext>
            </a:extLst>
          </p:cNvPr>
          <p:cNvCxnSpPr>
            <a:cxnSpLocks/>
          </p:cNvCxnSpPr>
          <p:nvPr/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7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999B72FD-C534-1B87-95EB-991A4E704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84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C09831-4A16-A2D9-8370-5E672E034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4840224"/>
            <a:ext cx="4761571" cy="950976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Nicholas Cichon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1BB1A8-1DB6-3311-4B2B-45822C8B4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1420093"/>
            <a:ext cx="4761571" cy="1253490"/>
          </a:xfrm>
        </p:spPr>
        <p:txBody>
          <a:bodyPr anchor="t">
            <a:normAutofit fontScale="85000" lnSpcReduction="20000"/>
          </a:bodyPr>
          <a:lstStyle/>
          <a:p>
            <a:r>
              <a:rPr lang="en-US" sz="4000" b="0" spc="-100" dirty="0">
                <a:solidFill>
                  <a:prstClr val="white"/>
                </a:solidFill>
                <a:latin typeface="Sagona ExtraLight" panose="02020404030301010803"/>
              </a:rPr>
              <a:t>SEC</a:t>
            </a:r>
            <a:r>
              <a:rPr kumimoji="0" lang="en-US" sz="4000" b="0" i="0" u="none" strike="noStrike" kern="1200" cap="all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gona ExtraLight" panose="02020404030301010803"/>
                <a:ea typeface="+mn-ea"/>
                <a:cs typeface="+mn-cs"/>
              </a:rPr>
              <a:t> 290 Final COURSE PROJECT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88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999B72FD-C534-1B87-95EB-991A4E704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84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59CBA5E-375D-D597-7A89-58BED837DE65}"/>
              </a:ext>
            </a:extLst>
          </p:cNvPr>
          <p:cNvSpPr txBox="1">
            <a:spLocks/>
          </p:cNvSpPr>
          <p:nvPr/>
        </p:nvSpPr>
        <p:spPr>
          <a:xfrm>
            <a:off x="990600" y="1316736"/>
            <a:ext cx="7787640" cy="51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</a:rPr>
              <a:t>Module 4: Snort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FE6E4B-2622-2DBE-D48D-49B8D807E7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460" t="19185" r="8126" b="21626"/>
          <a:stretch/>
        </p:blipFill>
        <p:spPr>
          <a:xfrm>
            <a:off x="1382903" y="2116078"/>
            <a:ext cx="8822621" cy="435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0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999B72FD-C534-1B87-95EB-991A4E704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84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59CBA5E-375D-D597-7A89-58BED837DE65}"/>
              </a:ext>
            </a:extLst>
          </p:cNvPr>
          <p:cNvSpPr txBox="1">
            <a:spLocks/>
          </p:cNvSpPr>
          <p:nvPr/>
        </p:nvSpPr>
        <p:spPr>
          <a:xfrm>
            <a:off x="990600" y="1316736"/>
            <a:ext cx="7787640" cy="51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</a:rPr>
              <a:t>Module 4: Snort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CB5F63-8978-0EF6-2AED-FC18D20295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39" t="19185" r="4808" b="24911"/>
          <a:stretch/>
        </p:blipFill>
        <p:spPr>
          <a:xfrm>
            <a:off x="833608" y="2061991"/>
            <a:ext cx="10061066" cy="45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6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999B72FD-C534-1B87-95EB-991A4E704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84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59CBA5E-375D-D597-7A89-58BED837DE65}"/>
              </a:ext>
            </a:extLst>
          </p:cNvPr>
          <p:cNvSpPr txBox="1">
            <a:spLocks/>
          </p:cNvSpPr>
          <p:nvPr/>
        </p:nvSpPr>
        <p:spPr>
          <a:xfrm>
            <a:off x="990600" y="1316736"/>
            <a:ext cx="7787640" cy="51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</a:rPr>
              <a:t>Module 4: Snort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A8C52A-B4F2-980A-55C0-9692C0F1CD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808" t="22960" r="3192" b="10956"/>
          <a:stretch/>
        </p:blipFill>
        <p:spPr>
          <a:xfrm>
            <a:off x="1480031" y="1926336"/>
            <a:ext cx="9041128" cy="46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8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999B72FD-C534-1B87-95EB-991A4E704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84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59CBA5E-375D-D597-7A89-58BED837DE65}"/>
              </a:ext>
            </a:extLst>
          </p:cNvPr>
          <p:cNvSpPr txBox="1">
            <a:spLocks/>
          </p:cNvSpPr>
          <p:nvPr/>
        </p:nvSpPr>
        <p:spPr>
          <a:xfrm>
            <a:off x="990600" y="1316736"/>
            <a:ext cx="7787640" cy="51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</a:rPr>
              <a:t>Module 4: Snort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D8F5EB-DB93-4DA6-D66C-A2688B301C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00" t="22031" r="3300" b="12159"/>
          <a:stretch/>
        </p:blipFill>
        <p:spPr>
          <a:xfrm>
            <a:off x="1348646" y="1830344"/>
            <a:ext cx="9494708" cy="489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0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999B72FD-C534-1B87-95EB-991A4E704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84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59CBA5E-375D-D597-7A89-58BED837DE65}"/>
              </a:ext>
            </a:extLst>
          </p:cNvPr>
          <p:cNvSpPr txBox="1">
            <a:spLocks/>
          </p:cNvSpPr>
          <p:nvPr/>
        </p:nvSpPr>
        <p:spPr>
          <a:xfrm>
            <a:off x="990600" y="1316736"/>
            <a:ext cx="7787640" cy="51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</a:rPr>
              <a:t>Module 5: Live Memory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5677B-ACA2-26A5-037D-3786EA2354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00" t="22209" r="7300" b="32614"/>
          <a:stretch/>
        </p:blipFill>
        <p:spPr>
          <a:xfrm>
            <a:off x="1741069" y="2437622"/>
            <a:ext cx="8709862" cy="32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4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999B72FD-C534-1B87-95EB-991A4E704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84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59CBA5E-375D-D597-7A89-58BED837DE65}"/>
              </a:ext>
            </a:extLst>
          </p:cNvPr>
          <p:cNvSpPr txBox="1">
            <a:spLocks/>
          </p:cNvSpPr>
          <p:nvPr/>
        </p:nvSpPr>
        <p:spPr>
          <a:xfrm>
            <a:off x="990600" y="1316736"/>
            <a:ext cx="7787640" cy="51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</a:rPr>
              <a:t>Module 5: Live Memory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72C94-0B95-AF69-5C27-3CC44B9ED1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00" t="19185" r="3200" b="23898"/>
          <a:stretch/>
        </p:blipFill>
        <p:spPr>
          <a:xfrm>
            <a:off x="1450852" y="2116078"/>
            <a:ext cx="9290295" cy="418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2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999B72FD-C534-1B87-95EB-991A4E704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84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59CBA5E-375D-D597-7A89-58BED837DE65}"/>
              </a:ext>
            </a:extLst>
          </p:cNvPr>
          <p:cNvSpPr txBox="1">
            <a:spLocks/>
          </p:cNvSpPr>
          <p:nvPr/>
        </p:nvSpPr>
        <p:spPr>
          <a:xfrm>
            <a:off x="990600" y="1316736"/>
            <a:ext cx="7787640" cy="51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</a:rPr>
              <a:t>Module 5: Live Memory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2A6F6-744F-C6EA-247B-A8221BFF4D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103" t="21142" r="5597" b="19451"/>
          <a:stretch/>
        </p:blipFill>
        <p:spPr>
          <a:xfrm>
            <a:off x="1492653" y="2061993"/>
            <a:ext cx="9206694" cy="443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0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999B72FD-C534-1B87-95EB-991A4E704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84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59CBA5E-375D-D597-7A89-58BED837DE65}"/>
              </a:ext>
            </a:extLst>
          </p:cNvPr>
          <p:cNvSpPr txBox="1">
            <a:spLocks/>
          </p:cNvSpPr>
          <p:nvPr/>
        </p:nvSpPr>
        <p:spPr>
          <a:xfrm>
            <a:off x="990600" y="1316736"/>
            <a:ext cx="7787640" cy="51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</a:rPr>
              <a:t>Module 5: Live Memory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79EBB-9884-9D58-D98E-F6154F0313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154" t="21114" r="7115" b="19185"/>
          <a:stretch/>
        </p:blipFill>
        <p:spPr>
          <a:xfrm>
            <a:off x="1730326" y="2116078"/>
            <a:ext cx="8257736" cy="409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1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999B72FD-C534-1B87-95EB-991A4E704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84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59CBA5E-375D-D597-7A89-58BED837DE65}"/>
              </a:ext>
            </a:extLst>
          </p:cNvPr>
          <p:cNvSpPr txBox="1">
            <a:spLocks/>
          </p:cNvSpPr>
          <p:nvPr/>
        </p:nvSpPr>
        <p:spPr>
          <a:xfrm>
            <a:off x="990600" y="1316736"/>
            <a:ext cx="7787640" cy="51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</a:rPr>
              <a:t>Module 5: Live Memory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6F1EAD-D329-C14D-F9EE-3DEDCBC327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700" t="20430" r="15800" b="19185"/>
          <a:stretch/>
        </p:blipFill>
        <p:spPr>
          <a:xfrm>
            <a:off x="2447544" y="2226820"/>
            <a:ext cx="7296912" cy="423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3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999B72FD-C534-1B87-95EB-991A4E704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84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59CBA5E-375D-D597-7A89-58BED837DE65}"/>
              </a:ext>
            </a:extLst>
          </p:cNvPr>
          <p:cNvSpPr txBox="1">
            <a:spLocks/>
          </p:cNvSpPr>
          <p:nvPr/>
        </p:nvSpPr>
        <p:spPr>
          <a:xfrm>
            <a:off x="990600" y="1316736"/>
            <a:ext cx="7787640" cy="51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</a:rPr>
              <a:t>Module 6: Firewall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48647D-9373-606A-DEB1-9784717816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00" t="21319" r="14300" b="42574"/>
          <a:stretch/>
        </p:blipFill>
        <p:spPr>
          <a:xfrm>
            <a:off x="1843673" y="2491720"/>
            <a:ext cx="8504653" cy="281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9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999B72FD-C534-1B87-95EB-991A4E704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84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C09831-4A16-A2D9-8370-5E672E034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1316736"/>
            <a:ext cx="7787640" cy="513608"/>
          </a:xfrm>
        </p:spPr>
        <p:txBody>
          <a:bodyPr anchor="b">
            <a:normAutofit/>
          </a:bodyPr>
          <a:lstStyle/>
          <a:p>
            <a:r>
              <a:rPr lang="en-US" sz="2700" b="1" dirty="0">
                <a:solidFill>
                  <a:srgbClr val="FFFFFF"/>
                </a:solidFill>
              </a:rPr>
              <a:t>Module 2: Intrusion Analysis using Wireshark</a:t>
            </a:r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47881B1-E3F5-585A-A4FF-02019BDCD5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00" t="21730" r="6654" b="16908"/>
          <a:stretch/>
        </p:blipFill>
        <p:spPr>
          <a:xfrm>
            <a:off x="1868658" y="2042926"/>
            <a:ext cx="8454683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1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999B72FD-C534-1B87-95EB-991A4E704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84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59CBA5E-375D-D597-7A89-58BED837DE65}"/>
              </a:ext>
            </a:extLst>
          </p:cNvPr>
          <p:cNvSpPr txBox="1">
            <a:spLocks/>
          </p:cNvSpPr>
          <p:nvPr/>
        </p:nvSpPr>
        <p:spPr>
          <a:xfrm>
            <a:off x="990600" y="1316736"/>
            <a:ext cx="7787640" cy="51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</a:rPr>
              <a:t>Module 6: Firewall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903DB6-EACB-C171-D15A-1C3C38B63D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154" t="19185" r="9538" b="30862"/>
          <a:stretch/>
        </p:blipFill>
        <p:spPr>
          <a:xfrm>
            <a:off x="1124932" y="1955410"/>
            <a:ext cx="9942135" cy="427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999B72FD-C534-1B87-95EB-991A4E704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84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59CBA5E-375D-D597-7A89-58BED837DE65}"/>
              </a:ext>
            </a:extLst>
          </p:cNvPr>
          <p:cNvSpPr txBox="1">
            <a:spLocks/>
          </p:cNvSpPr>
          <p:nvPr/>
        </p:nvSpPr>
        <p:spPr>
          <a:xfrm>
            <a:off x="990600" y="1316736"/>
            <a:ext cx="7787640" cy="51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</a:rPr>
              <a:t>Module 6: Firewall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837F02-6C22-E24F-1397-8B94BAB811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79" t="15017" r="11846" b="34251"/>
          <a:stretch/>
        </p:blipFill>
        <p:spPr>
          <a:xfrm>
            <a:off x="1325415" y="2061993"/>
            <a:ext cx="9541169" cy="42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3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999B72FD-C534-1B87-95EB-991A4E704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84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59CBA5E-375D-D597-7A89-58BED837DE65}"/>
              </a:ext>
            </a:extLst>
          </p:cNvPr>
          <p:cNvSpPr txBox="1">
            <a:spLocks/>
          </p:cNvSpPr>
          <p:nvPr/>
        </p:nvSpPr>
        <p:spPr>
          <a:xfrm>
            <a:off x="990600" y="1316736"/>
            <a:ext cx="7787640" cy="51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</a:rPr>
              <a:t>Module 6: Firewall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9E1529-D0E2-70D0-B7BE-6B03766BD2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17" t="15017" r="16979" b="35178"/>
          <a:stretch/>
        </p:blipFill>
        <p:spPr>
          <a:xfrm>
            <a:off x="990600" y="1830344"/>
            <a:ext cx="10101204" cy="491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1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999B72FD-C534-1B87-95EB-991A4E704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84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59CBA5E-375D-D597-7A89-58BED837DE65}"/>
              </a:ext>
            </a:extLst>
          </p:cNvPr>
          <p:cNvSpPr txBox="1">
            <a:spLocks/>
          </p:cNvSpPr>
          <p:nvPr/>
        </p:nvSpPr>
        <p:spPr>
          <a:xfrm>
            <a:off x="990600" y="1316736"/>
            <a:ext cx="7787640" cy="51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</a:rPr>
              <a:t>Module 6: Firewall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581AF1-EA06-4056-D6C3-1B2420670A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200" t="20785" r="25900" b="37950"/>
          <a:stretch/>
        </p:blipFill>
        <p:spPr>
          <a:xfrm>
            <a:off x="2862876" y="2116078"/>
            <a:ext cx="6466247" cy="306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0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59CBA5E-375D-D597-7A89-58BED837DE65}"/>
              </a:ext>
            </a:extLst>
          </p:cNvPr>
          <p:cNvSpPr txBox="1">
            <a:spLocks/>
          </p:cNvSpPr>
          <p:nvPr/>
        </p:nvSpPr>
        <p:spPr>
          <a:xfrm>
            <a:off x="990600" y="1316736"/>
            <a:ext cx="7787640" cy="51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</a:rPr>
              <a:t>Module 6: Firewall</a:t>
            </a:r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999B72FD-C534-1B87-95EB-991A4E704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84" r="-1" b="-1"/>
          <a:stretch/>
        </p:blipFill>
        <p:spPr>
          <a:xfrm>
            <a:off x="21" y="0"/>
            <a:ext cx="12191979" cy="685799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16D7064F-BB22-4AD6-AB2D-8F55C8AF99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65345" y="3943837"/>
            <a:ext cx="3157728" cy="927640"/>
          </a:xfrm>
        </p:spPr>
        <p:txBody>
          <a:bodyPr anchor="t">
            <a:normAutofit fontScale="70000" lnSpcReduction="20000"/>
          </a:bodyPr>
          <a:lstStyle/>
          <a:p>
            <a:r>
              <a:rPr lang="en-US" sz="5400" b="0" spc="-100" dirty="0">
                <a:solidFill>
                  <a:prstClr val="white"/>
                </a:solidFill>
                <a:latin typeface="Rockwell Nova" panose="020B0604020202020204" pitchFamily="18" charset="0"/>
              </a:rPr>
              <a:t>Thank you</a:t>
            </a:r>
            <a:endParaRPr lang="en-US" sz="2800" b="0" dirty="0">
              <a:solidFill>
                <a:srgbClr val="FFFFFF"/>
              </a:solidFill>
              <a:latin typeface="Rockwell Nova" panose="020B06040202020202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F8858D-1F67-07B6-3462-79268292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55489" y="4681728"/>
            <a:ext cx="2767584" cy="621791"/>
          </a:xfrm>
        </p:spPr>
        <p:txBody>
          <a:bodyPr anchor="b">
            <a:norm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Nicholas Cichon</a:t>
            </a:r>
          </a:p>
        </p:txBody>
      </p:sp>
    </p:spTree>
    <p:extLst>
      <p:ext uri="{BB962C8B-B14F-4D97-AF65-F5344CB8AC3E}">
        <p14:creationId xmlns:p14="http://schemas.microsoft.com/office/powerpoint/2010/main" val="181584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999B72FD-C534-1B87-95EB-991A4E704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84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59CBA5E-375D-D597-7A89-58BED837DE65}"/>
              </a:ext>
            </a:extLst>
          </p:cNvPr>
          <p:cNvSpPr txBox="1">
            <a:spLocks/>
          </p:cNvSpPr>
          <p:nvPr/>
        </p:nvSpPr>
        <p:spPr>
          <a:xfrm>
            <a:off x="990600" y="1316736"/>
            <a:ext cx="7787640" cy="51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</a:rPr>
              <a:t>Module 2: Intrusion Analysis using Wireshark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BCBEE9-BA7D-BE32-E9B3-EF6EDE891B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00" t="21497" r="14300" b="14828"/>
          <a:stretch/>
        </p:blipFill>
        <p:spPr>
          <a:xfrm>
            <a:off x="2218944" y="2161804"/>
            <a:ext cx="7290816" cy="43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8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999B72FD-C534-1B87-95EB-991A4E704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84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59CBA5E-375D-D597-7A89-58BED837DE65}"/>
              </a:ext>
            </a:extLst>
          </p:cNvPr>
          <p:cNvSpPr txBox="1">
            <a:spLocks/>
          </p:cNvSpPr>
          <p:nvPr/>
        </p:nvSpPr>
        <p:spPr>
          <a:xfrm>
            <a:off x="990600" y="1316736"/>
            <a:ext cx="7787640" cy="51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</a:rPr>
              <a:t>Module 2: Intrusion Analysis using Wireshark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331C54-D995-19BC-3EB1-E6BD920DE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61" t="19185" r="35501" b="34967"/>
          <a:stretch/>
        </p:blipFill>
        <p:spPr>
          <a:xfrm>
            <a:off x="3305572" y="2349304"/>
            <a:ext cx="4932171" cy="329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7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999B72FD-C534-1B87-95EB-991A4E704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84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59CBA5E-375D-D597-7A89-58BED837DE65}"/>
              </a:ext>
            </a:extLst>
          </p:cNvPr>
          <p:cNvSpPr txBox="1">
            <a:spLocks/>
          </p:cNvSpPr>
          <p:nvPr/>
        </p:nvSpPr>
        <p:spPr>
          <a:xfrm>
            <a:off x="990600" y="1316736"/>
            <a:ext cx="7787640" cy="51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</a:rPr>
              <a:t>Module 3: Open SSL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CA902-AFA0-6721-3ED4-F4BD2A9952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999" t="21730" r="6193" b="22037"/>
          <a:stretch/>
        </p:blipFill>
        <p:spPr>
          <a:xfrm>
            <a:off x="1840523" y="2347728"/>
            <a:ext cx="8510954" cy="385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7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999B72FD-C534-1B87-95EB-991A4E704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84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59CBA5E-375D-D597-7A89-58BED837DE65}"/>
              </a:ext>
            </a:extLst>
          </p:cNvPr>
          <p:cNvSpPr txBox="1">
            <a:spLocks/>
          </p:cNvSpPr>
          <p:nvPr/>
        </p:nvSpPr>
        <p:spPr>
          <a:xfrm>
            <a:off x="990600" y="1316736"/>
            <a:ext cx="7787640" cy="51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</a:rPr>
              <a:t>Module 3: Open SSL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231A9D-0711-CCA1-79BB-81C067E9CD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615" t="13901" r="6100" b="11626"/>
          <a:stretch/>
        </p:blipFill>
        <p:spPr>
          <a:xfrm>
            <a:off x="1727200" y="1830344"/>
            <a:ext cx="8215086" cy="474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3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999B72FD-C534-1B87-95EB-991A4E704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84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59CBA5E-375D-D597-7A89-58BED837DE65}"/>
              </a:ext>
            </a:extLst>
          </p:cNvPr>
          <p:cNvSpPr txBox="1">
            <a:spLocks/>
          </p:cNvSpPr>
          <p:nvPr/>
        </p:nvSpPr>
        <p:spPr>
          <a:xfrm>
            <a:off x="990600" y="1316736"/>
            <a:ext cx="7787640" cy="51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</a:rPr>
              <a:t>Module 3: Open SSL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75AA20-A378-C4AB-93C3-C4F6B1C11C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999" t="20576" r="7288" b="18906"/>
          <a:stretch/>
        </p:blipFill>
        <p:spPr>
          <a:xfrm>
            <a:off x="1587137" y="2061993"/>
            <a:ext cx="8669709" cy="43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999B72FD-C534-1B87-95EB-991A4E704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84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59CBA5E-375D-D597-7A89-58BED837DE65}"/>
              </a:ext>
            </a:extLst>
          </p:cNvPr>
          <p:cNvSpPr txBox="1">
            <a:spLocks/>
          </p:cNvSpPr>
          <p:nvPr/>
        </p:nvSpPr>
        <p:spPr>
          <a:xfrm>
            <a:off x="990600" y="1316736"/>
            <a:ext cx="7787640" cy="51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</a:rPr>
              <a:t>Module 3: Open SSL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DEE73B-FBE4-9775-393B-9BEC2BDD86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299" t="19185" r="28001" b="32258"/>
          <a:stretch/>
        </p:blipFill>
        <p:spPr>
          <a:xfrm>
            <a:off x="2785872" y="2116078"/>
            <a:ext cx="6620256" cy="387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8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999B72FD-C534-1B87-95EB-991A4E704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84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59CBA5E-375D-D597-7A89-58BED837DE65}"/>
              </a:ext>
            </a:extLst>
          </p:cNvPr>
          <p:cNvSpPr txBox="1">
            <a:spLocks/>
          </p:cNvSpPr>
          <p:nvPr/>
        </p:nvSpPr>
        <p:spPr>
          <a:xfrm>
            <a:off x="990600" y="1316736"/>
            <a:ext cx="7787640" cy="51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</a:rPr>
              <a:t>Module 4: Snort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19F975-B59E-FE29-0551-69CF273FB8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00" t="20786" r="7000" b="22037"/>
          <a:stretch/>
        </p:blipFill>
        <p:spPr>
          <a:xfrm>
            <a:off x="1901952" y="2228322"/>
            <a:ext cx="8388096" cy="391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ashVTI">
  <a:themeElements>
    <a:clrScheme name="AnalogousFromDarkSeedLeftStep">
      <a:dk1>
        <a:srgbClr val="000000"/>
      </a:dk1>
      <a:lt1>
        <a:srgbClr val="FFFFFF"/>
      </a:lt1>
      <a:dk2>
        <a:srgbClr val="1C2732"/>
      </a:dk2>
      <a:lt2>
        <a:srgbClr val="F1F3F0"/>
      </a:lt2>
      <a:accent1>
        <a:srgbClr val="B129E7"/>
      </a:accent1>
      <a:accent2>
        <a:srgbClr val="5E2AD8"/>
      </a:accent2>
      <a:accent3>
        <a:srgbClr val="293FE7"/>
      </a:accent3>
      <a:accent4>
        <a:srgbClr val="177CD5"/>
      </a:accent4>
      <a:accent5>
        <a:srgbClr val="23BEC6"/>
      </a:accent5>
      <a:accent6>
        <a:srgbClr val="15C585"/>
      </a:accent6>
      <a:hlink>
        <a:srgbClr val="3A96AF"/>
      </a:hlink>
      <a:folHlink>
        <a:srgbClr val="7F7F7F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42B0E7C6-1071-483F-A575-9AF7EE1B96AC}" vid="{E18014FF-B132-4F63-9D72-5B85E99D64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62</TotalTime>
  <Words>147</Words>
  <Application>Microsoft Office PowerPoint</Application>
  <PresentationFormat>Widescreen</PresentationFormat>
  <Paragraphs>48</Paragraphs>
  <Slides>24</Slides>
  <Notes>21</Notes>
  <HiddenSlides>0</HiddenSlides>
  <MMClips>24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Grandview Display</vt:lpstr>
      <vt:lpstr>Rockwell Nova</vt:lpstr>
      <vt:lpstr>Sagona ExtraLight</vt:lpstr>
      <vt:lpstr>DashVTI</vt:lpstr>
      <vt:lpstr>Nicholas Cichon</vt:lpstr>
      <vt:lpstr>Module 2: Intrusion Analysis using Wireshark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Nicholas Cichon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Nicholas Cichon</dc:title>
  <dc:creator>Cichon, Nicholas</dc:creator>
  <cp:lastModifiedBy>Cichon, Nicholas</cp:lastModifiedBy>
  <cp:revision>1</cp:revision>
  <dcterms:created xsi:type="dcterms:W3CDTF">2022-08-23T22:33:45Z</dcterms:created>
  <dcterms:modified xsi:type="dcterms:W3CDTF">2022-08-23T23:36:44Z</dcterms:modified>
</cp:coreProperties>
</file>