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46" autoAdjust="0"/>
    <p:restoredTop sz="94619" autoAdjust="0"/>
  </p:normalViewPr>
  <p:slideViewPr>
    <p:cSldViewPr snapToGrid="0">
      <p:cViewPr varScale="1">
        <p:scale>
          <a:sx n="54" d="100"/>
          <a:sy n="54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%22Hello,_World!%22_progra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Ceis110 programing in the </a:t>
            </a:r>
            <a:r>
              <a:rPr lang="en-US" sz="4400" dirty="0" err="1">
                <a:solidFill>
                  <a:schemeClr val="tx1"/>
                </a:solidFill>
              </a:rPr>
              <a:t>iot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Nick Cichon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A44190F-78AE-40B7-A614-B69E151F8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33" y="469445"/>
            <a:ext cx="11264333" cy="5846688"/>
          </a:xfrm>
        </p:spPr>
      </p:pic>
    </p:spTree>
    <p:extLst>
      <p:ext uri="{BB962C8B-B14F-4D97-AF65-F5344CB8AC3E}">
        <p14:creationId xmlns:p14="http://schemas.microsoft.com/office/powerpoint/2010/main" val="403181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53D7C55-BDA5-4E02-90A5-A0F602297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39" y="496568"/>
            <a:ext cx="11281194" cy="5955032"/>
          </a:xfrm>
        </p:spPr>
      </p:pic>
    </p:spTree>
    <p:extLst>
      <p:ext uri="{BB962C8B-B14F-4D97-AF65-F5344CB8AC3E}">
        <p14:creationId xmlns:p14="http://schemas.microsoft.com/office/powerpoint/2010/main" val="247353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59C1A23-42A2-4CDB-BC5B-1942EC473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79" y="442413"/>
            <a:ext cx="11262687" cy="5973174"/>
          </a:xfrm>
        </p:spPr>
      </p:pic>
    </p:spTree>
    <p:extLst>
      <p:ext uri="{BB962C8B-B14F-4D97-AF65-F5344CB8AC3E}">
        <p14:creationId xmlns:p14="http://schemas.microsoft.com/office/powerpoint/2010/main" val="266413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2B2A4C-DAFD-4FD3-AD10-DEF17C23D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07" y="449300"/>
            <a:ext cx="11273173" cy="5799099"/>
          </a:xfrm>
        </p:spPr>
      </p:pic>
    </p:spTree>
    <p:extLst>
      <p:ext uri="{BB962C8B-B14F-4D97-AF65-F5344CB8AC3E}">
        <p14:creationId xmlns:p14="http://schemas.microsoft.com/office/powerpoint/2010/main" val="407913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18F764E-6F99-455E-8EB4-244535DC8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010" y="639021"/>
            <a:ext cx="11281979" cy="5579958"/>
          </a:xfrm>
        </p:spPr>
      </p:pic>
    </p:spTree>
    <p:extLst>
      <p:ext uri="{BB962C8B-B14F-4D97-AF65-F5344CB8AC3E}">
        <p14:creationId xmlns:p14="http://schemas.microsoft.com/office/powerpoint/2010/main" val="230786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463997-4AD9-4CDA-846D-9E58EE2D3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56" y="772903"/>
            <a:ext cx="11282087" cy="5312194"/>
          </a:xfrm>
        </p:spPr>
      </p:pic>
    </p:spTree>
    <p:extLst>
      <p:ext uri="{BB962C8B-B14F-4D97-AF65-F5344CB8AC3E}">
        <p14:creationId xmlns:p14="http://schemas.microsoft.com/office/powerpoint/2010/main" val="178939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5337BE-94F2-4EB0-B7FE-C3AA82469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76" y="864987"/>
            <a:ext cx="11278248" cy="5128025"/>
          </a:xfrm>
        </p:spPr>
      </p:pic>
    </p:spTree>
    <p:extLst>
      <p:ext uri="{BB962C8B-B14F-4D97-AF65-F5344CB8AC3E}">
        <p14:creationId xmlns:p14="http://schemas.microsoft.com/office/powerpoint/2010/main" val="380706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B4623A-86E2-4544-9A85-27AC72503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68" y="1332292"/>
            <a:ext cx="11268463" cy="4193416"/>
          </a:xfrm>
        </p:spPr>
      </p:pic>
    </p:spTree>
    <p:extLst>
      <p:ext uri="{BB962C8B-B14F-4D97-AF65-F5344CB8AC3E}">
        <p14:creationId xmlns:p14="http://schemas.microsoft.com/office/powerpoint/2010/main" val="280364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BDC46C54-9F94-43DF-8FAB-F7B3ADCDE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7083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AC847-3662-416A-9510-1F1762C7B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/>
              <a:t>Programing consists of instructions for the computer to follow to complete a set task or tasks. Throughout this class I learned about the Python programing language and how to use Anaconda and Spyder to run programs such as formatting a file for my temperature sensor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2575A-BA26-489B-B9AB-982828216FE7}"/>
              </a:ext>
            </a:extLst>
          </p:cNvPr>
          <p:cNvSpPr txBox="1"/>
          <p:nvPr/>
        </p:nvSpPr>
        <p:spPr>
          <a:xfrm>
            <a:off x="5244258" y="6420201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%22Hello,_World!%22_prog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uitar&#10;&#10;Description automatically generated">
            <a:extLst>
              <a:ext uri="{FF2B5EF4-FFF2-40B4-BE49-F238E27FC236}">
                <a16:creationId xmlns:a16="http://schemas.microsoft.com/office/drawing/2014/main" id="{E968551B-DB3B-4603-9813-0D9D7AD41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54" y="418138"/>
            <a:ext cx="11121346" cy="6040605"/>
          </a:xfrm>
        </p:spPr>
      </p:pic>
    </p:spTree>
    <p:extLst>
      <p:ext uri="{BB962C8B-B14F-4D97-AF65-F5344CB8AC3E}">
        <p14:creationId xmlns:p14="http://schemas.microsoft.com/office/powerpoint/2010/main" val="215856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2AD83F-CF91-4FED-A735-0E2340E67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942" y="475239"/>
            <a:ext cx="11270116" cy="5976361"/>
          </a:xfrm>
        </p:spPr>
      </p:pic>
    </p:spTree>
    <p:extLst>
      <p:ext uri="{BB962C8B-B14F-4D97-AF65-F5344CB8AC3E}">
        <p14:creationId xmlns:p14="http://schemas.microsoft.com/office/powerpoint/2010/main" val="29272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44DD91-A539-4922-8766-715C7AB56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62" y="418587"/>
            <a:ext cx="9738205" cy="6020826"/>
          </a:xfrm>
        </p:spPr>
      </p:pic>
    </p:spTree>
    <p:extLst>
      <p:ext uri="{BB962C8B-B14F-4D97-AF65-F5344CB8AC3E}">
        <p14:creationId xmlns:p14="http://schemas.microsoft.com/office/powerpoint/2010/main" val="129002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869958-CE65-46CA-B08D-13456D775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28" y="520965"/>
            <a:ext cx="11209344" cy="5816070"/>
          </a:xfrm>
        </p:spPr>
      </p:pic>
    </p:spTree>
    <p:extLst>
      <p:ext uri="{BB962C8B-B14F-4D97-AF65-F5344CB8AC3E}">
        <p14:creationId xmlns:p14="http://schemas.microsoft.com/office/powerpoint/2010/main" val="33683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table, computer&#10;&#10;Description automatically generated">
            <a:extLst>
              <a:ext uri="{FF2B5EF4-FFF2-40B4-BE49-F238E27FC236}">
                <a16:creationId xmlns:a16="http://schemas.microsoft.com/office/drawing/2014/main" id="{C5395450-E7AA-4A7B-B8A7-04BC81CA3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73" y="455659"/>
            <a:ext cx="11421316" cy="5928207"/>
          </a:xfrm>
        </p:spPr>
      </p:pic>
    </p:spTree>
    <p:extLst>
      <p:ext uri="{BB962C8B-B14F-4D97-AF65-F5344CB8AC3E}">
        <p14:creationId xmlns:p14="http://schemas.microsoft.com/office/powerpoint/2010/main" val="248493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999292A-E311-4220-8E5E-80439D298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638" y="503816"/>
            <a:ext cx="11201627" cy="5846184"/>
          </a:xfrm>
        </p:spPr>
      </p:pic>
    </p:spTree>
    <p:extLst>
      <p:ext uri="{BB962C8B-B14F-4D97-AF65-F5344CB8AC3E}">
        <p14:creationId xmlns:p14="http://schemas.microsoft.com/office/powerpoint/2010/main" val="13658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5129FE-902C-4F85-A1A8-85A2181DC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20" y="720239"/>
            <a:ext cx="11221760" cy="5417522"/>
          </a:xfrm>
        </p:spPr>
      </p:pic>
    </p:spTree>
    <p:extLst>
      <p:ext uri="{BB962C8B-B14F-4D97-AF65-F5344CB8AC3E}">
        <p14:creationId xmlns:p14="http://schemas.microsoft.com/office/powerpoint/2010/main" val="365582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{98AAAB9A-B8D4-4B51-BAE2-34A24822356F}tf78438558</Template>
  <TotalTime>0</TotalTime>
  <Words>66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Garamond</vt:lpstr>
      <vt:lpstr>SavonVTI</vt:lpstr>
      <vt:lpstr>Ceis110 programing in the iot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2020-04-23T18:48:00Z</dcterms:created>
  <dcterms:modified xsi:type="dcterms:W3CDTF">2020-04-23T19:34:51Z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