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44" r:id="rId4"/>
  </p:sldMasterIdLst>
  <p:notesMasterIdLst>
    <p:notesMasterId r:id="rId40"/>
  </p:notesMasterIdLst>
  <p:handoutMasterIdLst>
    <p:handoutMasterId r:id="rId41"/>
  </p:handoutMasterIdLst>
  <p:sldIdLst>
    <p:sldId id="256" r:id="rId5"/>
    <p:sldId id="258" r:id="rId6"/>
    <p:sldId id="260" r:id="rId7"/>
    <p:sldId id="290" r:id="rId8"/>
    <p:sldId id="291" r:id="rId9"/>
    <p:sldId id="292" r:id="rId10"/>
    <p:sldId id="293" r:id="rId11"/>
    <p:sldId id="275" r:id="rId12"/>
    <p:sldId id="294" r:id="rId13"/>
    <p:sldId id="295" r:id="rId14"/>
    <p:sldId id="296" r:id="rId15"/>
    <p:sldId id="297" r:id="rId16"/>
    <p:sldId id="276" r:id="rId17"/>
    <p:sldId id="298" r:id="rId18"/>
    <p:sldId id="299" r:id="rId19"/>
    <p:sldId id="300" r:id="rId20"/>
    <p:sldId id="301" r:id="rId21"/>
    <p:sldId id="302" r:id="rId22"/>
    <p:sldId id="303" r:id="rId23"/>
    <p:sldId id="277" r:id="rId24"/>
    <p:sldId id="304" r:id="rId25"/>
    <p:sldId id="305" r:id="rId26"/>
    <p:sldId id="306" r:id="rId27"/>
    <p:sldId id="307" r:id="rId28"/>
    <p:sldId id="278" r:id="rId29"/>
    <p:sldId id="308" r:id="rId30"/>
    <p:sldId id="309" r:id="rId31"/>
    <p:sldId id="310" r:id="rId32"/>
    <p:sldId id="311" r:id="rId33"/>
    <p:sldId id="279" r:id="rId34"/>
    <p:sldId id="312" r:id="rId35"/>
    <p:sldId id="313" r:id="rId36"/>
    <p:sldId id="314" r:id="rId37"/>
    <p:sldId id="315" r:id="rId38"/>
    <p:sldId id="274"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5033" autoAdjust="0"/>
  </p:normalViewPr>
  <p:slideViewPr>
    <p:cSldViewPr snapToGrid="0" snapToObjects="1">
      <p:cViewPr varScale="1">
        <p:scale>
          <a:sx n="85" d="100"/>
          <a:sy n="85" d="100"/>
        </p:scale>
        <p:origin x="138" y="84"/>
      </p:cViewPr>
      <p:guideLst>
        <p:guide orient="horz" pos="2160"/>
        <p:guide pos="3840"/>
      </p:guideLst>
    </p:cSldViewPr>
  </p:slideViewPr>
  <p:notesTextViewPr>
    <p:cViewPr>
      <p:scale>
        <a:sx n="1" d="1"/>
        <a:sy n="1" d="1"/>
      </p:scale>
      <p:origin x="0" y="0"/>
    </p:cViewPr>
  </p:notesTextViewPr>
  <p:notesViewPr>
    <p:cSldViewPr snapToGrid="0" snapToObjects="1">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37F2D40-DF92-4ADE-A761-CBF896599CA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74F42E9-55BA-437C-85B3-324B4E2BF26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66D81A9-CFC2-4640-899E-DD3E177BE50A}" type="datetimeFigureOut">
              <a:rPr lang="en-US" smtClean="0"/>
              <a:t>10/21/2021</a:t>
            </a:fld>
            <a:endParaRPr lang="en-US" dirty="0"/>
          </a:p>
        </p:txBody>
      </p:sp>
      <p:sp>
        <p:nvSpPr>
          <p:cNvPr id="4" name="Footer Placeholder 3">
            <a:extLst>
              <a:ext uri="{FF2B5EF4-FFF2-40B4-BE49-F238E27FC236}">
                <a16:creationId xmlns:a16="http://schemas.microsoft.com/office/drawing/2014/main" id="{407DF0FD-84A5-462F-A0AC-B2CEF6020C4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5D85C710-014C-4C89-9B64-843B9863CEB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EC605DA-80A8-4B7B-B889-6C5700BB4CEA}" type="slidenum">
              <a:rPr lang="en-US" smtClean="0"/>
              <a:t>‹#›</a:t>
            </a:fld>
            <a:endParaRPr lang="en-US" dirty="0"/>
          </a:p>
        </p:txBody>
      </p:sp>
    </p:spTree>
    <p:extLst>
      <p:ext uri="{BB962C8B-B14F-4D97-AF65-F5344CB8AC3E}">
        <p14:creationId xmlns:p14="http://schemas.microsoft.com/office/powerpoint/2010/main" val="21665392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1E50F4-C55A-473A-A70B-4B042EF011A9}" type="datetimeFigureOut">
              <a:rPr lang="en-US" smtClean="0"/>
              <a:t>10/21/2021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544625-0ADF-4414-89A2-9E135F0C849F}" type="slidenum">
              <a:rPr lang="en-US" smtClean="0"/>
              <a:t>‹#›</a:t>
            </a:fld>
            <a:endParaRPr lang="en-US" dirty="0"/>
          </a:p>
        </p:txBody>
      </p:sp>
    </p:spTree>
    <p:extLst>
      <p:ext uri="{BB962C8B-B14F-4D97-AF65-F5344CB8AC3E}">
        <p14:creationId xmlns:p14="http://schemas.microsoft.com/office/powerpoint/2010/main" val="1122228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544625-0ADF-4414-89A2-9E135F0C849F}" type="slidenum">
              <a:rPr lang="en-US" smtClean="0"/>
              <a:t>1</a:t>
            </a:fld>
            <a:endParaRPr lang="en-US" dirty="0"/>
          </a:p>
        </p:txBody>
      </p:sp>
    </p:spTree>
    <p:extLst>
      <p:ext uri="{BB962C8B-B14F-4D97-AF65-F5344CB8AC3E}">
        <p14:creationId xmlns:p14="http://schemas.microsoft.com/office/powerpoint/2010/main" val="37498086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544625-0ADF-4414-89A2-9E135F0C849F}" type="slidenum">
              <a:rPr lang="en-US" smtClean="0"/>
              <a:t>10</a:t>
            </a:fld>
            <a:endParaRPr lang="en-US" dirty="0"/>
          </a:p>
        </p:txBody>
      </p:sp>
    </p:spTree>
    <p:extLst>
      <p:ext uri="{BB962C8B-B14F-4D97-AF65-F5344CB8AC3E}">
        <p14:creationId xmlns:p14="http://schemas.microsoft.com/office/powerpoint/2010/main" val="10298559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544625-0ADF-4414-89A2-9E135F0C849F}" type="slidenum">
              <a:rPr lang="en-US" smtClean="0"/>
              <a:t>11</a:t>
            </a:fld>
            <a:endParaRPr lang="en-US" dirty="0"/>
          </a:p>
        </p:txBody>
      </p:sp>
    </p:spTree>
    <p:extLst>
      <p:ext uri="{BB962C8B-B14F-4D97-AF65-F5344CB8AC3E}">
        <p14:creationId xmlns:p14="http://schemas.microsoft.com/office/powerpoint/2010/main" val="31267820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544625-0ADF-4414-89A2-9E135F0C849F}" type="slidenum">
              <a:rPr lang="en-US" smtClean="0"/>
              <a:t>12</a:t>
            </a:fld>
            <a:endParaRPr lang="en-US" dirty="0"/>
          </a:p>
        </p:txBody>
      </p:sp>
    </p:spTree>
    <p:extLst>
      <p:ext uri="{BB962C8B-B14F-4D97-AF65-F5344CB8AC3E}">
        <p14:creationId xmlns:p14="http://schemas.microsoft.com/office/powerpoint/2010/main" val="19124366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544625-0ADF-4414-89A2-9E135F0C849F}" type="slidenum">
              <a:rPr lang="en-US" smtClean="0"/>
              <a:t>13</a:t>
            </a:fld>
            <a:endParaRPr lang="en-US" dirty="0"/>
          </a:p>
        </p:txBody>
      </p:sp>
    </p:spTree>
    <p:extLst>
      <p:ext uri="{BB962C8B-B14F-4D97-AF65-F5344CB8AC3E}">
        <p14:creationId xmlns:p14="http://schemas.microsoft.com/office/powerpoint/2010/main" val="13352079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544625-0ADF-4414-89A2-9E135F0C849F}" type="slidenum">
              <a:rPr lang="en-US" smtClean="0"/>
              <a:t>14</a:t>
            </a:fld>
            <a:endParaRPr lang="en-US" dirty="0"/>
          </a:p>
        </p:txBody>
      </p:sp>
    </p:spTree>
    <p:extLst>
      <p:ext uri="{BB962C8B-B14F-4D97-AF65-F5344CB8AC3E}">
        <p14:creationId xmlns:p14="http://schemas.microsoft.com/office/powerpoint/2010/main" val="19025692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544625-0ADF-4414-89A2-9E135F0C849F}" type="slidenum">
              <a:rPr lang="en-US" smtClean="0"/>
              <a:t>15</a:t>
            </a:fld>
            <a:endParaRPr lang="en-US" dirty="0"/>
          </a:p>
        </p:txBody>
      </p:sp>
    </p:spTree>
    <p:extLst>
      <p:ext uri="{BB962C8B-B14F-4D97-AF65-F5344CB8AC3E}">
        <p14:creationId xmlns:p14="http://schemas.microsoft.com/office/powerpoint/2010/main" val="42210126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544625-0ADF-4414-89A2-9E135F0C849F}" type="slidenum">
              <a:rPr lang="en-US" smtClean="0"/>
              <a:t>16</a:t>
            </a:fld>
            <a:endParaRPr lang="en-US" dirty="0"/>
          </a:p>
        </p:txBody>
      </p:sp>
    </p:spTree>
    <p:extLst>
      <p:ext uri="{BB962C8B-B14F-4D97-AF65-F5344CB8AC3E}">
        <p14:creationId xmlns:p14="http://schemas.microsoft.com/office/powerpoint/2010/main" val="22089959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544625-0ADF-4414-89A2-9E135F0C849F}" type="slidenum">
              <a:rPr lang="en-US" smtClean="0"/>
              <a:t>17</a:t>
            </a:fld>
            <a:endParaRPr lang="en-US" dirty="0"/>
          </a:p>
        </p:txBody>
      </p:sp>
    </p:spTree>
    <p:extLst>
      <p:ext uri="{BB962C8B-B14F-4D97-AF65-F5344CB8AC3E}">
        <p14:creationId xmlns:p14="http://schemas.microsoft.com/office/powerpoint/2010/main" val="36572954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544625-0ADF-4414-89A2-9E135F0C849F}" type="slidenum">
              <a:rPr lang="en-US" smtClean="0"/>
              <a:t>18</a:t>
            </a:fld>
            <a:endParaRPr lang="en-US" dirty="0"/>
          </a:p>
        </p:txBody>
      </p:sp>
    </p:spTree>
    <p:extLst>
      <p:ext uri="{BB962C8B-B14F-4D97-AF65-F5344CB8AC3E}">
        <p14:creationId xmlns:p14="http://schemas.microsoft.com/office/powerpoint/2010/main" val="3772113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544625-0ADF-4414-89A2-9E135F0C849F}" type="slidenum">
              <a:rPr lang="en-US" smtClean="0"/>
              <a:t>19</a:t>
            </a:fld>
            <a:endParaRPr lang="en-US" dirty="0"/>
          </a:p>
        </p:txBody>
      </p:sp>
    </p:spTree>
    <p:extLst>
      <p:ext uri="{BB962C8B-B14F-4D97-AF65-F5344CB8AC3E}">
        <p14:creationId xmlns:p14="http://schemas.microsoft.com/office/powerpoint/2010/main" val="1671649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544625-0ADF-4414-89A2-9E135F0C849F}" type="slidenum">
              <a:rPr lang="en-US" smtClean="0"/>
              <a:t>2</a:t>
            </a:fld>
            <a:endParaRPr lang="en-US" dirty="0"/>
          </a:p>
        </p:txBody>
      </p:sp>
    </p:spTree>
    <p:extLst>
      <p:ext uri="{BB962C8B-B14F-4D97-AF65-F5344CB8AC3E}">
        <p14:creationId xmlns:p14="http://schemas.microsoft.com/office/powerpoint/2010/main" val="16366540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544625-0ADF-4414-89A2-9E135F0C849F}" type="slidenum">
              <a:rPr lang="en-US" smtClean="0"/>
              <a:t>20</a:t>
            </a:fld>
            <a:endParaRPr lang="en-US" dirty="0"/>
          </a:p>
        </p:txBody>
      </p:sp>
    </p:spTree>
    <p:extLst>
      <p:ext uri="{BB962C8B-B14F-4D97-AF65-F5344CB8AC3E}">
        <p14:creationId xmlns:p14="http://schemas.microsoft.com/office/powerpoint/2010/main" val="1886315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544625-0ADF-4414-89A2-9E135F0C849F}" type="slidenum">
              <a:rPr lang="en-US" smtClean="0"/>
              <a:t>21</a:t>
            </a:fld>
            <a:endParaRPr lang="en-US" dirty="0"/>
          </a:p>
        </p:txBody>
      </p:sp>
    </p:spTree>
    <p:extLst>
      <p:ext uri="{BB962C8B-B14F-4D97-AF65-F5344CB8AC3E}">
        <p14:creationId xmlns:p14="http://schemas.microsoft.com/office/powerpoint/2010/main" val="28132605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544625-0ADF-4414-89A2-9E135F0C849F}" type="slidenum">
              <a:rPr lang="en-US" smtClean="0"/>
              <a:t>22</a:t>
            </a:fld>
            <a:endParaRPr lang="en-US" dirty="0"/>
          </a:p>
        </p:txBody>
      </p:sp>
    </p:spTree>
    <p:extLst>
      <p:ext uri="{BB962C8B-B14F-4D97-AF65-F5344CB8AC3E}">
        <p14:creationId xmlns:p14="http://schemas.microsoft.com/office/powerpoint/2010/main" val="13353331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544625-0ADF-4414-89A2-9E135F0C849F}" type="slidenum">
              <a:rPr lang="en-US" smtClean="0"/>
              <a:t>23</a:t>
            </a:fld>
            <a:endParaRPr lang="en-US" dirty="0"/>
          </a:p>
        </p:txBody>
      </p:sp>
    </p:spTree>
    <p:extLst>
      <p:ext uri="{BB962C8B-B14F-4D97-AF65-F5344CB8AC3E}">
        <p14:creationId xmlns:p14="http://schemas.microsoft.com/office/powerpoint/2010/main" val="28222344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544625-0ADF-4414-89A2-9E135F0C849F}" type="slidenum">
              <a:rPr lang="en-US" smtClean="0"/>
              <a:t>24</a:t>
            </a:fld>
            <a:endParaRPr lang="en-US" dirty="0"/>
          </a:p>
        </p:txBody>
      </p:sp>
    </p:spTree>
    <p:extLst>
      <p:ext uri="{BB962C8B-B14F-4D97-AF65-F5344CB8AC3E}">
        <p14:creationId xmlns:p14="http://schemas.microsoft.com/office/powerpoint/2010/main" val="11437357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544625-0ADF-4414-89A2-9E135F0C849F}" type="slidenum">
              <a:rPr lang="en-US" smtClean="0"/>
              <a:t>25</a:t>
            </a:fld>
            <a:endParaRPr lang="en-US" dirty="0"/>
          </a:p>
        </p:txBody>
      </p:sp>
    </p:spTree>
    <p:extLst>
      <p:ext uri="{BB962C8B-B14F-4D97-AF65-F5344CB8AC3E}">
        <p14:creationId xmlns:p14="http://schemas.microsoft.com/office/powerpoint/2010/main" val="14303244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544625-0ADF-4414-89A2-9E135F0C849F}" type="slidenum">
              <a:rPr lang="en-US" smtClean="0"/>
              <a:t>26</a:t>
            </a:fld>
            <a:endParaRPr lang="en-US" dirty="0"/>
          </a:p>
        </p:txBody>
      </p:sp>
    </p:spTree>
    <p:extLst>
      <p:ext uri="{BB962C8B-B14F-4D97-AF65-F5344CB8AC3E}">
        <p14:creationId xmlns:p14="http://schemas.microsoft.com/office/powerpoint/2010/main" val="41070236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544625-0ADF-4414-89A2-9E135F0C849F}" type="slidenum">
              <a:rPr lang="en-US" smtClean="0"/>
              <a:t>27</a:t>
            </a:fld>
            <a:endParaRPr lang="en-US" dirty="0"/>
          </a:p>
        </p:txBody>
      </p:sp>
    </p:spTree>
    <p:extLst>
      <p:ext uri="{BB962C8B-B14F-4D97-AF65-F5344CB8AC3E}">
        <p14:creationId xmlns:p14="http://schemas.microsoft.com/office/powerpoint/2010/main" val="32064871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544625-0ADF-4414-89A2-9E135F0C849F}" type="slidenum">
              <a:rPr lang="en-US" smtClean="0"/>
              <a:t>28</a:t>
            </a:fld>
            <a:endParaRPr lang="en-US" dirty="0"/>
          </a:p>
        </p:txBody>
      </p:sp>
    </p:spTree>
    <p:extLst>
      <p:ext uri="{BB962C8B-B14F-4D97-AF65-F5344CB8AC3E}">
        <p14:creationId xmlns:p14="http://schemas.microsoft.com/office/powerpoint/2010/main" val="22158879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544625-0ADF-4414-89A2-9E135F0C849F}" type="slidenum">
              <a:rPr lang="en-US" smtClean="0"/>
              <a:t>29</a:t>
            </a:fld>
            <a:endParaRPr lang="en-US" dirty="0"/>
          </a:p>
        </p:txBody>
      </p:sp>
    </p:spTree>
    <p:extLst>
      <p:ext uri="{BB962C8B-B14F-4D97-AF65-F5344CB8AC3E}">
        <p14:creationId xmlns:p14="http://schemas.microsoft.com/office/powerpoint/2010/main" val="4039443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544625-0ADF-4414-89A2-9E135F0C849F}" type="slidenum">
              <a:rPr lang="en-US" smtClean="0"/>
              <a:t>3</a:t>
            </a:fld>
            <a:endParaRPr lang="en-US" dirty="0"/>
          </a:p>
        </p:txBody>
      </p:sp>
    </p:spTree>
    <p:extLst>
      <p:ext uri="{BB962C8B-B14F-4D97-AF65-F5344CB8AC3E}">
        <p14:creationId xmlns:p14="http://schemas.microsoft.com/office/powerpoint/2010/main" val="7240312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544625-0ADF-4414-89A2-9E135F0C849F}" type="slidenum">
              <a:rPr lang="en-US" smtClean="0"/>
              <a:t>30</a:t>
            </a:fld>
            <a:endParaRPr lang="en-US" dirty="0"/>
          </a:p>
        </p:txBody>
      </p:sp>
    </p:spTree>
    <p:extLst>
      <p:ext uri="{BB962C8B-B14F-4D97-AF65-F5344CB8AC3E}">
        <p14:creationId xmlns:p14="http://schemas.microsoft.com/office/powerpoint/2010/main" val="22313100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544625-0ADF-4414-89A2-9E135F0C849F}" type="slidenum">
              <a:rPr lang="en-US" smtClean="0"/>
              <a:t>31</a:t>
            </a:fld>
            <a:endParaRPr lang="en-US" dirty="0"/>
          </a:p>
        </p:txBody>
      </p:sp>
    </p:spTree>
    <p:extLst>
      <p:ext uri="{BB962C8B-B14F-4D97-AF65-F5344CB8AC3E}">
        <p14:creationId xmlns:p14="http://schemas.microsoft.com/office/powerpoint/2010/main" val="3547833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544625-0ADF-4414-89A2-9E135F0C849F}" type="slidenum">
              <a:rPr lang="en-US" smtClean="0"/>
              <a:t>32</a:t>
            </a:fld>
            <a:endParaRPr lang="en-US" dirty="0"/>
          </a:p>
        </p:txBody>
      </p:sp>
    </p:spTree>
    <p:extLst>
      <p:ext uri="{BB962C8B-B14F-4D97-AF65-F5344CB8AC3E}">
        <p14:creationId xmlns:p14="http://schemas.microsoft.com/office/powerpoint/2010/main" val="3199716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544625-0ADF-4414-89A2-9E135F0C849F}" type="slidenum">
              <a:rPr lang="en-US" smtClean="0"/>
              <a:t>33</a:t>
            </a:fld>
            <a:endParaRPr lang="en-US" dirty="0"/>
          </a:p>
        </p:txBody>
      </p:sp>
    </p:spTree>
    <p:extLst>
      <p:ext uri="{BB962C8B-B14F-4D97-AF65-F5344CB8AC3E}">
        <p14:creationId xmlns:p14="http://schemas.microsoft.com/office/powerpoint/2010/main" val="11974957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544625-0ADF-4414-89A2-9E135F0C849F}" type="slidenum">
              <a:rPr lang="en-US" smtClean="0"/>
              <a:t>34</a:t>
            </a:fld>
            <a:endParaRPr lang="en-US" dirty="0"/>
          </a:p>
        </p:txBody>
      </p:sp>
    </p:spTree>
    <p:extLst>
      <p:ext uri="{BB962C8B-B14F-4D97-AF65-F5344CB8AC3E}">
        <p14:creationId xmlns:p14="http://schemas.microsoft.com/office/powerpoint/2010/main" val="30372834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544625-0ADF-4414-89A2-9E135F0C849F}" type="slidenum">
              <a:rPr lang="en-US" smtClean="0"/>
              <a:t>35</a:t>
            </a:fld>
            <a:endParaRPr lang="en-US" dirty="0"/>
          </a:p>
        </p:txBody>
      </p:sp>
    </p:spTree>
    <p:extLst>
      <p:ext uri="{BB962C8B-B14F-4D97-AF65-F5344CB8AC3E}">
        <p14:creationId xmlns:p14="http://schemas.microsoft.com/office/powerpoint/2010/main" val="204834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544625-0ADF-4414-89A2-9E135F0C849F}" type="slidenum">
              <a:rPr lang="en-US" smtClean="0"/>
              <a:t>4</a:t>
            </a:fld>
            <a:endParaRPr lang="en-US" dirty="0"/>
          </a:p>
        </p:txBody>
      </p:sp>
    </p:spTree>
    <p:extLst>
      <p:ext uri="{BB962C8B-B14F-4D97-AF65-F5344CB8AC3E}">
        <p14:creationId xmlns:p14="http://schemas.microsoft.com/office/powerpoint/2010/main" val="14144047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544625-0ADF-4414-89A2-9E135F0C849F}" type="slidenum">
              <a:rPr lang="en-US" smtClean="0"/>
              <a:t>5</a:t>
            </a:fld>
            <a:endParaRPr lang="en-US" dirty="0"/>
          </a:p>
        </p:txBody>
      </p:sp>
    </p:spTree>
    <p:extLst>
      <p:ext uri="{BB962C8B-B14F-4D97-AF65-F5344CB8AC3E}">
        <p14:creationId xmlns:p14="http://schemas.microsoft.com/office/powerpoint/2010/main" val="6377177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544625-0ADF-4414-89A2-9E135F0C849F}" type="slidenum">
              <a:rPr lang="en-US" smtClean="0"/>
              <a:t>6</a:t>
            </a:fld>
            <a:endParaRPr lang="en-US" dirty="0"/>
          </a:p>
        </p:txBody>
      </p:sp>
    </p:spTree>
    <p:extLst>
      <p:ext uri="{BB962C8B-B14F-4D97-AF65-F5344CB8AC3E}">
        <p14:creationId xmlns:p14="http://schemas.microsoft.com/office/powerpoint/2010/main" val="29335174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544625-0ADF-4414-89A2-9E135F0C849F}" type="slidenum">
              <a:rPr lang="en-US" smtClean="0"/>
              <a:t>7</a:t>
            </a:fld>
            <a:endParaRPr lang="en-US" dirty="0"/>
          </a:p>
        </p:txBody>
      </p:sp>
    </p:spTree>
    <p:extLst>
      <p:ext uri="{BB962C8B-B14F-4D97-AF65-F5344CB8AC3E}">
        <p14:creationId xmlns:p14="http://schemas.microsoft.com/office/powerpoint/2010/main" val="20087804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544625-0ADF-4414-89A2-9E135F0C849F}" type="slidenum">
              <a:rPr lang="en-US" smtClean="0"/>
              <a:t>8</a:t>
            </a:fld>
            <a:endParaRPr lang="en-US" dirty="0"/>
          </a:p>
        </p:txBody>
      </p:sp>
    </p:spTree>
    <p:extLst>
      <p:ext uri="{BB962C8B-B14F-4D97-AF65-F5344CB8AC3E}">
        <p14:creationId xmlns:p14="http://schemas.microsoft.com/office/powerpoint/2010/main" val="9758689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544625-0ADF-4414-89A2-9E135F0C849F}" type="slidenum">
              <a:rPr lang="en-US" smtClean="0"/>
              <a:t>9</a:t>
            </a:fld>
            <a:endParaRPr lang="en-US" dirty="0"/>
          </a:p>
        </p:txBody>
      </p:sp>
    </p:spTree>
    <p:extLst>
      <p:ext uri="{BB962C8B-B14F-4D97-AF65-F5344CB8AC3E}">
        <p14:creationId xmlns:p14="http://schemas.microsoft.com/office/powerpoint/2010/main" val="11747745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87DE6118-2437-4B30-8E3C-4D2BE6020583}" type="datetimeFigureOut">
              <a:rPr lang="en-US" smtClean="0"/>
              <a:pPr/>
              <a:t>10/21/2021</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20232501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10/21/2021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386312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10/21/2021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4980088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10/21/2021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20505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10/21/2021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1785693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10/21/2021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0441876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10/21/2021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42859608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10/21/2021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2021260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10/21/2021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447542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10/21/2021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466546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10/21/2021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074580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smtClean="0"/>
              <a:t>10/21/2021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623104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smtClean="0"/>
              <a:t>10/21/2021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987299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smtClean="0"/>
              <a:t>10/21/2021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4240550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87DE6118-2437-4B30-8E3C-4D2BE6020583}" type="datetimeFigureOut">
              <a:rPr lang="en-US" smtClean="0"/>
              <a:t>10/21/2021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293073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10/21/2021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140976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10/21/2021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179080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7DE6118-2437-4B30-8E3C-4D2BE6020583}" type="datetimeFigureOut">
              <a:rPr lang="en-US" smtClean="0"/>
              <a:pPr/>
              <a:t>10/21/2021</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645065765"/>
      </p:ext>
    </p:extLst>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ight sky with mountains far away on the horizon">
            <a:extLst>
              <a:ext uri="{FF2B5EF4-FFF2-40B4-BE49-F238E27FC236}">
                <a16:creationId xmlns:a16="http://schemas.microsoft.com/office/drawing/2014/main" id="{7C454B0C-0819-4D56-9275-BCE254DA659D}"/>
              </a:ext>
            </a:extLst>
          </p:cNvPr>
          <p:cNvPicPr>
            <a:picLocks noChangeAspect="1"/>
          </p:cNvPicPr>
          <p:nvPr/>
        </p:nvPicPr>
        <p:blipFill rotWithShape="1">
          <a:blip r:embed="rId3">
            <a:alphaModFix amt="20000"/>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340C7600-5BA8-4A54-887F-74AF87750A31}"/>
              </a:ext>
            </a:extLst>
          </p:cNvPr>
          <p:cNvSpPr>
            <a:spLocks noGrp="1"/>
          </p:cNvSpPr>
          <p:nvPr>
            <p:ph type="ctrTitle"/>
          </p:nvPr>
        </p:nvSpPr>
        <p:spPr>
          <a:xfrm>
            <a:off x="3962399" y="2554817"/>
            <a:ext cx="7197726" cy="2421464"/>
          </a:xfrm>
        </p:spPr>
        <p:txBody>
          <a:bodyPr>
            <a:normAutofit/>
          </a:bodyPr>
          <a:lstStyle/>
          <a:p>
            <a:r>
              <a:rPr lang="en-US" b="1" dirty="0"/>
              <a:t>PHYS 204: Final Project</a:t>
            </a:r>
          </a:p>
        </p:txBody>
      </p:sp>
      <p:sp>
        <p:nvSpPr>
          <p:cNvPr id="3" name="Subtitle 2">
            <a:extLst>
              <a:ext uri="{FF2B5EF4-FFF2-40B4-BE49-F238E27FC236}">
                <a16:creationId xmlns:a16="http://schemas.microsoft.com/office/drawing/2014/main" id="{AE584786-6548-4BB4-95FD-977AD1F362C6}"/>
              </a:ext>
            </a:extLst>
          </p:cNvPr>
          <p:cNvSpPr>
            <a:spLocks noGrp="1"/>
          </p:cNvSpPr>
          <p:nvPr>
            <p:ph type="subTitle" idx="1"/>
          </p:nvPr>
        </p:nvSpPr>
        <p:spPr>
          <a:xfrm>
            <a:off x="3962399" y="4976282"/>
            <a:ext cx="7197726" cy="1405467"/>
          </a:xfrm>
        </p:spPr>
        <p:txBody>
          <a:bodyPr>
            <a:normAutofit/>
          </a:bodyPr>
          <a:lstStyle/>
          <a:p>
            <a:r>
              <a:rPr lang="en-US" dirty="0">
                <a:solidFill>
                  <a:schemeClr val="accent1">
                    <a:lumMod val="40000"/>
                    <a:lumOff val="60000"/>
                  </a:schemeClr>
                </a:solidFill>
              </a:rPr>
              <a:t>BY: Nick Cichon</a:t>
            </a:r>
          </a:p>
        </p:txBody>
      </p:sp>
    </p:spTree>
    <p:extLst>
      <p:ext uri="{BB962C8B-B14F-4D97-AF65-F5344CB8AC3E}">
        <p14:creationId xmlns:p14="http://schemas.microsoft.com/office/powerpoint/2010/main" val="34177214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8652B-B439-4AB5-8773-417F1E05177E}"/>
              </a:ext>
            </a:extLst>
          </p:cNvPr>
          <p:cNvSpPr>
            <a:spLocks noGrp="1"/>
          </p:cNvSpPr>
          <p:nvPr>
            <p:ph type="title"/>
          </p:nvPr>
        </p:nvSpPr>
        <p:spPr>
          <a:xfrm>
            <a:off x="1155855" y="609600"/>
            <a:ext cx="9587687" cy="1456267"/>
          </a:xfrm>
        </p:spPr>
        <p:txBody>
          <a:bodyPr>
            <a:normAutofit/>
          </a:bodyPr>
          <a:lstStyle/>
          <a:p>
            <a:r>
              <a:rPr lang="en-US" sz="3200" dirty="0"/>
              <a:t>Module 2: Precision of the Ultrasonic Sensor</a:t>
            </a:r>
          </a:p>
        </p:txBody>
      </p:sp>
      <p:pic>
        <p:nvPicPr>
          <p:cNvPr id="7" name="Picture 6">
            <a:extLst>
              <a:ext uri="{FF2B5EF4-FFF2-40B4-BE49-F238E27FC236}">
                <a16:creationId xmlns:a16="http://schemas.microsoft.com/office/drawing/2014/main" id="{48D698A2-269F-4B5F-BE28-8516738C5DDC}"/>
              </a:ext>
            </a:extLst>
          </p:cNvPr>
          <p:cNvPicPr>
            <a:picLocks noChangeAspect="1"/>
          </p:cNvPicPr>
          <p:nvPr/>
        </p:nvPicPr>
        <p:blipFill rotWithShape="1">
          <a:blip r:embed="rId3"/>
          <a:srcRect l="25093" t="18915" r="8796" b="15703"/>
          <a:stretch/>
        </p:blipFill>
        <p:spPr>
          <a:xfrm>
            <a:off x="1751171" y="1817511"/>
            <a:ext cx="8689658" cy="4831644"/>
          </a:xfrm>
          <a:prstGeom prst="rect">
            <a:avLst/>
          </a:prstGeom>
        </p:spPr>
      </p:pic>
    </p:spTree>
    <p:extLst>
      <p:ext uri="{BB962C8B-B14F-4D97-AF65-F5344CB8AC3E}">
        <p14:creationId xmlns:p14="http://schemas.microsoft.com/office/powerpoint/2010/main" val="16990937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8652B-B439-4AB5-8773-417F1E05177E}"/>
              </a:ext>
            </a:extLst>
          </p:cNvPr>
          <p:cNvSpPr>
            <a:spLocks noGrp="1"/>
          </p:cNvSpPr>
          <p:nvPr>
            <p:ph type="title"/>
          </p:nvPr>
        </p:nvSpPr>
        <p:spPr>
          <a:xfrm>
            <a:off x="1155855" y="609600"/>
            <a:ext cx="9587687" cy="1456267"/>
          </a:xfrm>
        </p:spPr>
        <p:txBody>
          <a:bodyPr>
            <a:normAutofit/>
          </a:bodyPr>
          <a:lstStyle/>
          <a:p>
            <a:r>
              <a:rPr lang="en-US" sz="3200" dirty="0"/>
              <a:t>Module 2: Precision of the Ultrasonic Sensor</a:t>
            </a:r>
          </a:p>
        </p:txBody>
      </p:sp>
      <p:pic>
        <p:nvPicPr>
          <p:cNvPr id="7" name="Picture 6">
            <a:extLst>
              <a:ext uri="{FF2B5EF4-FFF2-40B4-BE49-F238E27FC236}">
                <a16:creationId xmlns:a16="http://schemas.microsoft.com/office/drawing/2014/main" id="{78D0ECCD-5D0B-4D88-9AA6-7AFA685053B7}"/>
              </a:ext>
            </a:extLst>
          </p:cNvPr>
          <p:cNvPicPr>
            <a:picLocks noChangeAspect="1"/>
          </p:cNvPicPr>
          <p:nvPr/>
        </p:nvPicPr>
        <p:blipFill rotWithShape="1">
          <a:blip r:embed="rId3"/>
          <a:srcRect l="23981" t="19574" r="26945" b="26244"/>
          <a:stretch/>
        </p:blipFill>
        <p:spPr>
          <a:xfrm>
            <a:off x="2579511" y="2065867"/>
            <a:ext cx="7032978" cy="4365754"/>
          </a:xfrm>
          <a:prstGeom prst="rect">
            <a:avLst/>
          </a:prstGeom>
        </p:spPr>
      </p:pic>
    </p:spTree>
    <p:extLst>
      <p:ext uri="{BB962C8B-B14F-4D97-AF65-F5344CB8AC3E}">
        <p14:creationId xmlns:p14="http://schemas.microsoft.com/office/powerpoint/2010/main" val="32662989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8652B-B439-4AB5-8773-417F1E05177E}"/>
              </a:ext>
            </a:extLst>
          </p:cNvPr>
          <p:cNvSpPr>
            <a:spLocks noGrp="1"/>
          </p:cNvSpPr>
          <p:nvPr>
            <p:ph type="title"/>
          </p:nvPr>
        </p:nvSpPr>
        <p:spPr>
          <a:xfrm>
            <a:off x="1155855" y="609600"/>
            <a:ext cx="9587687" cy="1456267"/>
          </a:xfrm>
        </p:spPr>
        <p:txBody>
          <a:bodyPr>
            <a:normAutofit/>
          </a:bodyPr>
          <a:lstStyle/>
          <a:p>
            <a:r>
              <a:rPr lang="en-US" sz="3200" dirty="0"/>
              <a:t>Module 2: Precision of the Ultrasonic Sensor</a:t>
            </a:r>
          </a:p>
        </p:txBody>
      </p:sp>
      <p:pic>
        <p:nvPicPr>
          <p:cNvPr id="9" name="Picture 8">
            <a:extLst>
              <a:ext uri="{FF2B5EF4-FFF2-40B4-BE49-F238E27FC236}">
                <a16:creationId xmlns:a16="http://schemas.microsoft.com/office/drawing/2014/main" id="{5DB90101-BC51-4AE1-BBB5-10147E77EA3D}"/>
              </a:ext>
            </a:extLst>
          </p:cNvPr>
          <p:cNvPicPr>
            <a:picLocks noChangeAspect="1"/>
          </p:cNvPicPr>
          <p:nvPr/>
        </p:nvPicPr>
        <p:blipFill rotWithShape="1">
          <a:blip r:embed="rId3"/>
          <a:srcRect l="25000" t="18750" r="7870" b="21797"/>
          <a:stretch/>
        </p:blipFill>
        <p:spPr>
          <a:xfrm>
            <a:off x="1831622" y="1851378"/>
            <a:ext cx="8528755" cy="4246732"/>
          </a:xfrm>
          <a:prstGeom prst="rect">
            <a:avLst/>
          </a:prstGeom>
        </p:spPr>
      </p:pic>
    </p:spTree>
    <p:extLst>
      <p:ext uri="{BB962C8B-B14F-4D97-AF65-F5344CB8AC3E}">
        <p14:creationId xmlns:p14="http://schemas.microsoft.com/office/powerpoint/2010/main" val="31270773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8652B-B439-4AB5-8773-417F1E05177E}"/>
              </a:ext>
            </a:extLst>
          </p:cNvPr>
          <p:cNvSpPr>
            <a:spLocks noGrp="1"/>
          </p:cNvSpPr>
          <p:nvPr>
            <p:ph type="title"/>
          </p:nvPr>
        </p:nvSpPr>
        <p:spPr>
          <a:xfrm>
            <a:off x="1155855" y="609600"/>
            <a:ext cx="8554473" cy="1456267"/>
          </a:xfrm>
        </p:spPr>
        <p:txBody>
          <a:bodyPr/>
          <a:lstStyle/>
          <a:p>
            <a:r>
              <a:rPr lang="en-US" dirty="0"/>
              <a:t>Module 3: Gravitational Acceleration</a:t>
            </a:r>
          </a:p>
        </p:txBody>
      </p:sp>
      <p:pic>
        <p:nvPicPr>
          <p:cNvPr id="7" name="Picture 6">
            <a:extLst>
              <a:ext uri="{FF2B5EF4-FFF2-40B4-BE49-F238E27FC236}">
                <a16:creationId xmlns:a16="http://schemas.microsoft.com/office/drawing/2014/main" id="{AB2297EF-B60C-4648-98C5-AC2054336142}"/>
              </a:ext>
            </a:extLst>
          </p:cNvPr>
          <p:cNvPicPr>
            <a:picLocks noChangeAspect="1"/>
          </p:cNvPicPr>
          <p:nvPr/>
        </p:nvPicPr>
        <p:blipFill rotWithShape="1">
          <a:blip r:embed="rId3"/>
          <a:srcRect l="24630" t="16280" r="15833" b="16692"/>
          <a:stretch/>
        </p:blipFill>
        <p:spPr>
          <a:xfrm>
            <a:off x="1998132" y="1738488"/>
            <a:ext cx="7712195" cy="4881591"/>
          </a:xfrm>
          <a:prstGeom prst="rect">
            <a:avLst/>
          </a:prstGeom>
        </p:spPr>
      </p:pic>
    </p:spTree>
    <p:extLst>
      <p:ext uri="{BB962C8B-B14F-4D97-AF65-F5344CB8AC3E}">
        <p14:creationId xmlns:p14="http://schemas.microsoft.com/office/powerpoint/2010/main" val="20706140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8652B-B439-4AB5-8773-417F1E05177E}"/>
              </a:ext>
            </a:extLst>
          </p:cNvPr>
          <p:cNvSpPr>
            <a:spLocks noGrp="1"/>
          </p:cNvSpPr>
          <p:nvPr>
            <p:ph type="title"/>
          </p:nvPr>
        </p:nvSpPr>
        <p:spPr>
          <a:xfrm>
            <a:off x="1155855" y="609600"/>
            <a:ext cx="8554473" cy="1456267"/>
          </a:xfrm>
        </p:spPr>
        <p:txBody>
          <a:bodyPr/>
          <a:lstStyle/>
          <a:p>
            <a:r>
              <a:rPr lang="en-US" dirty="0"/>
              <a:t>Module 3: Gravitational Acceleration</a:t>
            </a:r>
          </a:p>
        </p:txBody>
      </p:sp>
      <p:pic>
        <p:nvPicPr>
          <p:cNvPr id="4" name="Picture 3">
            <a:extLst>
              <a:ext uri="{FF2B5EF4-FFF2-40B4-BE49-F238E27FC236}">
                <a16:creationId xmlns:a16="http://schemas.microsoft.com/office/drawing/2014/main" id="{29C21197-CCB5-4844-A0E2-C768BA32FF80}"/>
              </a:ext>
            </a:extLst>
          </p:cNvPr>
          <p:cNvPicPr>
            <a:picLocks noChangeAspect="1"/>
          </p:cNvPicPr>
          <p:nvPr/>
        </p:nvPicPr>
        <p:blipFill rotWithShape="1">
          <a:blip r:embed="rId3"/>
          <a:srcRect l="24537" t="19903" r="6666" b="26902"/>
          <a:stretch/>
        </p:blipFill>
        <p:spPr>
          <a:xfrm>
            <a:off x="1473707" y="1930400"/>
            <a:ext cx="9244585" cy="4018844"/>
          </a:xfrm>
          <a:prstGeom prst="rect">
            <a:avLst/>
          </a:prstGeom>
        </p:spPr>
      </p:pic>
    </p:spTree>
    <p:extLst>
      <p:ext uri="{BB962C8B-B14F-4D97-AF65-F5344CB8AC3E}">
        <p14:creationId xmlns:p14="http://schemas.microsoft.com/office/powerpoint/2010/main" val="38248342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8652B-B439-4AB5-8773-417F1E05177E}"/>
              </a:ext>
            </a:extLst>
          </p:cNvPr>
          <p:cNvSpPr>
            <a:spLocks noGrp="1"/>
          </p:cNvSpPr>
          <p:nvPr>
            <p:ph type="title"/>
          </p:nvPr>
        </p:nvSpPr>
        <p:spPr>
          <a:xfrm>
            <a:off x="1155855" y="609600"/>
            <a:ext cx="8554473" cy="1456267"/>
          </a:xfrm>
        </p:spPr>
        <p:txBody>
          <a:bodyPr/>
          <a:lstStyle/>
          <a:p>
            <a:r>
              <a:rPr lang="en-US" dirty="0"/>
              <a:t>Module 3: Gravitational Acceleration</a:t>
            </a:r>
          </a:p>
        </p:txBody>
      </p:sp>
      <p:pic>
        <p:nvPicPr>
          <p:cNvPr id="4" name="Picture 3">
            <a:extLst>
              <a:ext uri="{FF2B5EF4-FFF2-40B4-BE49-F238E27FC236}">
                <a16:creationId xmlns:a16="http://schemas.microsoft.com/office/drawing/2014/main" id="{CCC60AEF-2544-4CBF-9433-B5F6A1A23BFD}"/>
              </a:ext>
            </a:extLst>
          </p:cNvPr>
          <p:cNvPicPr>
            <a:picLocks noChangeAspect="1"/>
          </p:cNvPicPr>
          <p:nvPr/>
        </p:nvPicPr>
        <p:blipFill rotWithShape="1">
          <a:blip r:embed="rId3"/>
          <a:srcRect l="24722" t="18585" r="20355" b="18009"/>
          <a:stretch/>
        </p:blipFill>
        <p:spPr>
          <a:xfrm>
            <a:off x="2084992" y="1754533"/>
            <a:ext cx="7625335" cy="4949289"/>
          </a:xfrm>
          <a:prstGeom prst="rect">
            <a:avLst/>
          </a:prstGeom>
        </p:spPr>
      </p:pic>
    </p:spTree>
    <p:extLst>
      <p:ext uri="{BB962C8B-B14F-4D97-AF65-F5344CB8AC3E}">
        <p14:creationId xmlns:p14="http://schemas.microsoft.com/office/powerpoint/2010/main" val="42405772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8652B-B439-4AB5-8773-417F1E05177E}"/>
              </a:ext>
            </a:extLst>
          </p:cNvPr>
          <p:cNvSpPr>
            <a:spLocks noGrp="1"/>
          </p:cNvSpPr>
          <p:nvPr>
            <p:ph type="title"/>
          </p:nvPr>
        </p:nvSpPr>
        <p:spPr>
          <a:xfrm>
            <a:off x="1155855" y="609600"/>
            <a:ext cx="8554473" cy="1456267"/>
          </a:xfrm>
        </p:spPr>
        <p:txBody>
          <a:bodyPr/>
          <a:lstStyle/>
          <a:p>
            <a:r>
              <a:rPr lang="en-US" dirty="0"/>
              <a:t>Module 3: Gravitational Acceleration</a:t>
            </a:r>
          </a:p>
        </p:txBody>
      </p:sp>
      <p:pic>
        <p:nvPicPr>
          <p:cNvPr id="4" name="Picture 3">
            <a:extLst>
              <a:ext uri="{FF2B5EF4-FFF2-40B4-BE49-F238E27FC236}">
                <a16:creationId xmlns:a16="http://schemas.microsoft.com/office/drawing/2014/main" id="{D33017F9-EC37-4135-81EC-E027958F0D78}"/>
              </a:ext>
            </a:extLst>
          </p:cNvPr>
          <p:cNvPicPr>
            <a:picLocks noChangeAspect="1"/>
          </p:cNvPicPr>
          <p:nvPr/>
        </p:nvPicPr>
        <p:blipFill rotWithShape="1">
          <a:blip r:embed="rId3"/>
          <a:srcRect l="24444" t="18749" r="3518" b="21468"/>
          <a:stretch/>
        </p:blipFill>
        <p:spPr>
          <a:xfrm>
            <a:off x="1704622" y="2065867"/>
            <a:ext cx="8782756" cy="4097867"/>
          </a:xfrm>
          <a:prstGeom prst="rect">
            <a:avLst/>
          </a:prstGeom>
        </p:spPr>
      </p:pic>
    </p:spTree>
    <p:extLst>
      <p:ext uri="{BB962C8B-B14F-4D97-AF65-F5344CB8AC3E}">
        <p14:creationId xmlns:p14="http://schemas.microsoft.com/office/powerpoint/2010/main" val="22718252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8652B-B439-4AB5-8773-417F1E05177E}"/>
              </a:ext>
            </a:extLst>
          </p:cNvPr>
          <p:cNvSpPr>
            <a:spLocks noGrp="1"/>
          </p:cNvSpPr>
          <p:nvPr>
            <p:ph type="title"/>
          </p:nvPr>
        </p:nvSpPr>
        <p:spPr>
          <a:xfrm>
            <a:off x="1155855" y="609600"/>
            <a:ext cx="8554473" cy="1456267"/>
          </a:xfrm>
        </p:spPr>
        <p:txBody>
          <a:bodyPr/>
          <a:lstStyle/>
          <a:p>
            <a:r>
              <a:rPr lang="en-US" dirty="0"/>
              <a:t>Module 3: Gravitational Acceleration</a:t>
            </a:r>
          </a:p>
        </p:txBody>
      </p:sp>
      <p:pic>
        <p:nvPicPr>
          <p:cNvPr id="4" name="Picture 3">
            <a:extLst>
              <a:ext uri="{FF2B5EF4-FFF2-40B4-BE49-F238E27FC236}">
                <a16:creationId xmlns:a16="http://schemas.microsoft.com/office/drawing/2014/main" id="{97714CF0-792B-4BF3-A3CE-723F567EB8C5}"/>
              </a:ext>
            </a:extLst>
          </p:cNvPr>
          <p:cNvPicPr>
            <a:picLocks noChangeAspect="1"/>
          </p:cNvPicPr>
          <p:nvPr/>
        </p:nvPicPr>
        <p:blipFill rotWithShape="1">
          <a:blip r:embed="rId3"/>
          <a:srcRect l="25092" t="18256" r="18982" b="15703"/>
          <a:stretch/>
        </p:blipFill>
        <p:spPr>
          <a:xfrm>
            <a:off x="2686755" y="1930401"/>
            <a:ext cx="6818490" cy="4526844"/>
          </a:xfrm>
          <a:prstGeom prst="rect">
            <a:avLst/>
          </a:prstGeom>
        </p:spPr>
      </p:pic>
    </p:spTree>
    <p:extLst>
      <p:ext uri="{BB962C8B-B14F-4D97-AF65-F5344CB8AC3E}">
        <p14:creationId xmlns:p14="http://schemas.microsoft.com/office/powerpoint/2010/main" val="35564727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8652B-B439-4AB5-8773-417F1E05177E}"/>
              </a:ext>
            </a:extLst>
          </p:cNvPr>
          <p:cNvSpPr>
            <a:spLocks noGrp="1"/>
          </p:cNvSpPr>
          <p:nvPr>
            <p:ph type="title"/>
          </p:nvPr>
        </p:nvSpPr>
        <p:spPr>
          <a:xfrm>
            <a:off x="1155855" y="609600"/>
            <a:ext cx="8554473" cy="1456267"/>
          </a:xfrm>
        </p:spPr>
        <p:txBody>
          <a:bodyPr/>
          <a:lstStyle/>
          <a:p>
            <a:r>
              <a:rPr lang="en-US" dirty="0"/>
              <a:t>Module 3: Gravitational Acceleration</a:t>
            </a:r>
          </a:p>
        </p:txBody>
      </p:sp>
      <p:pic>
        <p:nvPicPr>
          <p:cNvPr id="4" name="Picture 3">
            <a:extLst>
              <a:ext uri="{FF2B5EF4-FFF2-40B4-BE49-F238E27FC236}">
                <a16:creationId xmlns:a16="http://schemas.microsoft.com/office/drawing/2014/main" id="{9EC635E1-6437-4FEF-8C5E-9A00481907E8}"/>
              </a:ext>
            </a:extLst>
          </p:cNvPr>
          <p:cNvPicPr>
            <a:picLocks noChangeAspect="1"/>
          </p:cNvPicPr>
          <p:nvPr/>
        </p:nvPicPr>
        <p:blipFill rotWithShape="1">
          <a:blip r:embed="rId3"/>
          <a:srcRect l="24074" t="19244" r="26852" b="24432"/>
          <a:stretch/>
        </p:blipFill>
        <p:spPr>
          <a:xfrm>
            <a:off x="2144888" y="2065866"/>
            <a:ext cx="6962802" cy="4492977"/>
          </a:xfrm>
          <a:prstGeom prst="rect">
            <a:avLst/>
          </a:prstGeom>
        </p:spPr>
      </p:pic>
    </p:spTree>
    <p:extLst>
      <p:ext uri="{BB962C8B-B14F-4D97-AF65-F5344CB8AC3E}">
        <p14:creationId xmlns:p14="http://schemas.microsoft.com/office/powerpoint/2010/main" val="41917691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8652B-B439-4AB5-8773-417F1E05177E}"/>
              </a:ext>
            </a:extLst>
          </p:cNvPr>
          <p:cNvSpPr>
            <a:spLocks noGrp="1"/>
          </p:cNvSpPr>
          <p:nvPr>
            <p:ph type="title"/>
          </p:nvPr>
        </p:nvSpPr>
        <p:spPr>
          <a:xfrm>
            <a:off x="1155855" y="609600"/>
            <a:ext cx="8554473" cy="1456267"/>
          </a:xfrm>
        </p:spPr>
        <p:txBody>
          <a:bodyPr/>
          <a:lstStyle/>
          <a:p>
            <a:r>
              <a:rPr lang="en-US" dirty="0"/>
              <a:t>Module 3: Gravitational Acceleration</a:t>
            </a:r>
          </a:p>
        </p:txBody>
      </p:sp>
      <p:pic>
        <p:nvPicPr>
          <p:cNvPr id="4" name="Picture 3">
            <a:extLst>
              <a:ext uri="{FF2B5EF4-FFF2-40B4-BE49-F238E27FC236}">
                <a16:creationId xmlns:a16="http://schemas.microsoft.com/office/drawing/2014/main" id="{82A8DD60-3CB6-4548-9480-884B61226E2C}"/>
              </a:ext>
            </a:extLst>
          </p:cNvPr>
          <p:cNvPicPr>
            <a:picLocks noChangeAspect="1"/>
          </p:cNvPicPr>
          <p:nvPr/>
        </p:nvPicPr>
        <p:blipFill rotWithShape="1">
          <a:blip r:embed="rId3"/>
          <a:srcRect l="24352" t="18915" r="7036" b="20644"/>
          <a:stretch/>
        </p:blipFill>
        <p:spPr>
          <a:xfrm>
            <a:off x="1659467" y="2065867"/>
            <a:ext cx="8365066" cy="4143022"/>
          </a:xfrm>
          <a:prstGeom prst="rect">
            <a:avLst/>
          </a:prstGeom>
        </p:spPr>
      </p:pic>
    </p:spTree>
    <p:extLst>
      <p:ext uri="{BB962C8B-B14F-4D97-AF65-F5344CB8AC3E}">
        <p14:creationId xmlns:p14="http://schemas.microsoft.com/office/powerpoint/2010/main" val="2891325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9F444-FCBD-B140-9C05-E443FA0805C4}"/>
              </a:ext>
            </a:extLst>
          </p:cNvPr>
          <p:cNvSpPr>
            <a:spLocks noGrp="1"/>
          </p:cNvSpPr>
          <p:nvPr>
            <p:ph type="title"/>
          </p:nvPr>
        </p:nvSpPr>
        <p:spPr>
          <a:xfrm>
            <a:off x="685801" y="609600"/>
            <a:ext cx="6143423" cy="1456267"/>
          </a:xfrm>
        </p:spPr>
        <p:txBody>
          <a:bodyPr>
            <a:normAutofit/>
          </a:bodyPr>
          <a:lstStyle/>
          <a:p>
            <a:r>
              <a:rPr lang="en-US" dirty="0"/>
              <a:t>INTRODUCTION</a:t>
            </a:r>
            <a:endParaRPr lang="ru-RU" dirty="0"/>
          </a:p>
        </p:txBody>
      </p:sp>
      <p:pic>
        <p:nvPicPr>
          <p:cNvPr id="4" name="Picture 3" descr="satellite against the night sky">
            <a:extLst>
              <a:ext uri="{FF2B5EF4-FFF2-40B4-BE49-F238E27FC236}">
                <a16:creationId xmlns:a16="http://schemas.microsoft.com/office/drawing/2014/main" id="{D4F2268B-BB87-42FB-B84F-C145C01B497A}"/>
              </a:ext>
            </a:extLst>
          </p:cNvPr>
          <p:cNvPicPr>
            <a:picLocks noChangeAspect="1"/>
          </p:cNvPicPr>
          <p:nvPr/>
        </p:nvPicPr>
        <p:blipFill rotWithShape="1">
          <a:blip r:embed="rId4"/>
          <a:srcRect l="8611" r="16027" b="1"/>
          <a:stretch/>
        </p:blipFill>
        <p:spPr>
          <a:xfrm>
            <a:off x="8888133" y="4144246"/>
            <a:ext cx="3302966" cy="2717299"/>
          </a:xfrm>
          <a:custGeom>
            <a:avLst/>
            <a:gdLst>
              <a:gd name="connsiteX0" fmla="*/ 1663658 w 3039855"/>
              <a:gd name="connsiteY0" fmla="*/ 0 h 2500842"/>
              <a:gd name="connsiteX1" fmla="*/ 2947417 w 3039855"/>
              <a:gd name="connsiteY1" fmla="*/ 605417 h 2500842"/>
              <a:gd name="connsiteX2" fmla="*/ 3039855 w 3039855"/>
              <a:gd name="connsiteY2" fmla="*/ 729032 h 2500842"/>
              <a:gd name="connsiteX3" fmla="*/ 3039855 w 3039855"/>
              <a:gd name="connsiteY3" fmla="*/ 2500842 h 2500842"/>
              <a:gd name="connsiteX4" fmla="*/ 226952 w 3039855"/>
              <a:gd name="connsiteY4" fmla="*/ 2500842 h 2500842"/>
              <a:gd name="connsiteX5" fmla="*/ 155401 w 3039855"/>
              <a:gd name="connsiteY5" fmla="*/ 2366679 h 2500842"/>
              <a:gd name="connsiteX6" fmla="*/ 0 w 3039855"/>
              <a:gd name="connsiteY6" fmla="*/ 1663658 h 2500842"/>
              <a:gd name="connsiteX7" fmla="*/ 1663658 w 3039855"/>
              <a:gd name="connsiteY7" fmla="*/ 0 h 2500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39855" h="2500842">
                <a:moveTo>
                  <a:pt x="1663658" y="0"/>
                </a:moveTo>
                <a:cubicBezTo>
                  <a:pt x="2180490" y="0"/>
                  <a:pt x="2642278" y="235674"/>
                  <a:pt x="2947417" y="605417"/>
                </a:cubicBezTo>
                <a:lnTo>
                  <a:pt x="3039855" y="729032"/>
                </a:lnTo>
                <a:lnTo>
                  <a:pt x="3039855" y="2500842"/>
                </a:lnTo>
                <a:lnTo>
                  <a:pt x="226952" y="2500842"/>
                </a:lnTo>
                <a:lnTo>
                  <a:pt x="155401" y="2366679"/>
                </a:lnTo>
                <a:cubicBezTo>
                  <a:pt x="55691" y="2153127"/>
                  <a:pt x="0" y="1914896"/>
                  <a:pt x="0" y="1663658"/>
                </a:cubicBezTo>
                <a:cubicBezTo>
                  <a:pt x="0" y="744845"/>
                  <a:pt x="744845" y="0"/>
                  <a:pt x="1663658" y="0"/>
                </a:cubicBezTo>
                <a:close/>
              </a:path>
            </a:pathLst>
          </a:custGeom>
        </p:spPr>
      </p:pic>
      <p:grpSp>
        <p:nvGrpSpPr>
          <p:cNvPr id="179" name="Group 178">
            <a:extLst>
              <a:ext uri="{FF2B5EF4-FFF2-40B4-BE49-F238E27FC236}">
                <a16:creationId xmlns:a16="http://schemas.microsoft.com/office/drawing/2014/main" id="{CFEF753B-CA1B-4178-80F5-095B7FEA21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21267604">
            <a:off x="8565602" y="3905595"/>
            <a:ext cx="3639934" cy="3163289"/>
            <a:chOff x="5281603" y="104899"/>
            <a:chExt cx="6910397" cy="6005491"/>
          </a:xfrm>
        </p:grpSpPr>
        <p:sp>
          <p:nvSpPr>
            <p:cNvPr id="180" name="Freeform 98">
              <a:extLst>
                <a:ext uri="{FF2B5EF4-FFF2-40B4-BE49-F238E27FC236}">
                  <a16:creationId xmlns:a16="http://schemas.microsoft.com/office/drawing/2014/main" id="{86C68ECC-F0A0-411E-A303-6DC0707A36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1" name="Group 180">
              <a:extLst>
                <a:ext uri="{FF2B5EF4-FFF2-40B4-BE49-F238E27FC236}">
                  <a16:creationId xmlns:a16="http://schemas.microsoft.com/office/drawing/2014/main" id="{6A21E140-4ECB-4C42-BDC7-F4351513DA9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182" name="Straight Connector 181">
                <a:extLst>
                  <a:ext uri="{FF2B5EF4-FFF2-40B4-BE49-F238E27FC236}">
                    <a16:creationId xmlns:a16="http://schemas.microsoft.com/office/drawing/2014/main" id="{2940CFC5-AC4C-4746-A3B9-3DD434FF6DE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6EC95677-9C92-4D0D-91D4-E07380F2502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097602B2-71E1-4395-9C47-DE48B712AE8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7FC50570-F1A9-4DB3-A64D-3A21A58882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88E4F209-3FDA-4C17-A86D-59990132FF4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9950C402-F8DC-4C99-90A8-CD67BDEC6CB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76483FEF-FBDD-456C-AD52-B6D166FB1C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DA316CA5-D470-4E6D-A6E8-D35DB7725D2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8BFA4937-71AA-4400-8DCD-20E5DF0501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768FA0D4-7119-47B3-8329-0978770774F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62C433AC-8114-47CC-9467-FCB5FE9807B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BF9CB489-BA36-4004-A019-75FBA23CCB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B4C060E4-E790-4A31-B683-EA834FCF4E2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13F00D2A-400F-4678-BB33-16B61650F47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46AABFD4-3727-4DF4-933A-C0A090248A8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6CC40A87-D067-41BF-B368-A197EC0D9DF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E116F92B-7098-4139-AC77-75B4CE3323F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CFDF485C-38E7-4C0D-A2A7-3F1DE3B918A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BF6DBD12-21A0-4F07-953F-D3B3486C15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554F4E42-5B16-41F4-8FF4-2EB134C1FE1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6F4CC20F-EBF6-4AFE-9A4F-68ACC7513B4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FA745DE2-9816-4D5B-BB41-BE1874612FF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D5B5D721-5554-457C-BE2F-BCA2505CADF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BAFF390C-48FB-4FA5-998E-6DDDF9D2B41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F4B2E647-1CF4-4AF8-9AF5-8EAB6D6E888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46DA8C50-AA32-47D8-8DCB-DE9624E60EF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51ED6412-8EBC-4680-B7D2-65A4F73BBBD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2983F033-A214-4959-956E-4B50B7AC66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A77F30C3-5A8C-4BEB-95C1-A7B9C0961F3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99A432F5-9A86-437C-8108-7945FA72EC4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4F8B1465-BA18-4D1C-ADED-D4BAA7638AA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45DD7842-E27E-4461-B9C8-63AD2F0C44F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3C45934F-49A5-4EDB-A9A3-5540D74AB1A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EEF9B0E3-0DC0-4D03-A02B-8F62D905F4F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2B1998C4-BF81-4332-A399-AD43467F67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44CFAF52-7684-46F2-8DFD-70A7F36DB0E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93EFB5D1-BDF7-40B6-BBEA-D489CE79F15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B5A98777-A259-461F-A9B2-21DFC45C179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0F795195-D966-482A-8D47-6265C00F6D0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6E881E12-FFE1-441E-B36B-804289472BA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61DBEB97-C3B3-4646-9760-227E20B1555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id="{0BA17FBA-A611-4CA2-9CDC-E073B889C4C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1B66F6D2-50DA-4E7A-8583-E9159CD9622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id="{DD181CC7-8652-404A-B5C7-58004FD15F3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75706D69-47CD-47E3-83C9-EDB4EAF58C8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2ADC21AA-CD21-436C-A9D7-DC4167E5008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4702CCCC-772F-4AF1-8201-73C25371105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62AAD2B7-288B-42CF-804B-E33B84D747A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D51CCD7B-95EB-4EE4-BAED-4308C80BF36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F92C4B5C-D0FB-4C0A-B5FA-2C7DDF7625C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64D2931E-A280-496D-99C1-5C2A820CB4D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ED33CBE3-55B1-43CF-96B9-2E994EBCEA3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a:extLst>
                  <a:ext uri="{FF2B5EF4-FFF2-40B4-BE49-F238E27FC236}">
                    <a16:creationId xmlns:a16="http://schemas.microsoft.com/office/drawing/2014/main" id="{16C6D563-A48C-4E6B-AE46-2CCE38A6601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AD0ABECB-C92E-4F76-89A6-1334939CDF8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id="{8C258514-FFA8-4DE3-9B25-D55705AC3BD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id="{C2B9E312-EEBF-4783-B25E-D7DD0D6E712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7CB21139-A4D5-4D0F-9AD0-868FFC4240F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E72FF9AC-BC86-42FD-8DF7-72429C958CA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23D09EAB-27F8-4FAC-91C2-4942ABA7408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10D82CB2-C309-4CCD-9FB1-EF8F4407ECC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3625D6FE-BC58-4E33-B4E9-282D5CB75E0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2158CF66-DCD3-4627-9675-61B42A30371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44ED85B9-D0C1-4222-B4BC-E81876EC388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id="{1299F075-06C0-46B8-A3F7-1D7E8D6001D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id="{AEA87578-2C04-4651-A5BF-81D06050C9F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12A8551E-D8EB-40F2-AD25-87484A17D2F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AC1E0E32-3B75-404A-9165-57337825085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4A410333-16BA-443A-B24F-418ED775366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a:extLst>
                  <a:ext uri="{FF2B5EF4-FFF2-40B4-BE49-F238E27FC236}">
                    <a16:creationId xmlns:a16="http://schemas.microsoft.com/office/drawing/2014/main" id="{271589D1-7914-4EA7-B6B4-C1E7EA5FE67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a:extLst>
                  <a:ext uri="{FF2B5EF4-FFF2-40B4-BE49-F238E27FC236}">
                    <a16:creationId xmlns:a16="http://schemas.microsoft.com/office/drawing/2014/main" id="{E62A5ACA-F5D5-41F3-9549-06DB799C4D1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a16="http://schemas.microsoft.com/office/drawing/2014/main" id="{EA254CA6-3565-4CD0-8BEB-C94A533C011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E62203F9-E5BE-44F8-8D43-31EEF85E922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a:extLst>
                  <a:ext uri="{FF2B5EF4-FFF2-40B4-BE49-F238E27FC236}">
                    <a16:creationId xmlns:a16="http://schemas.microsoft.com/office/drawing/2014/main" id="{FC43FC58-4722-4D22-88C1-652EB165851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D4C87F1C-06F8-43CD-8920-F525A5504B5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6" name="Straight Connector 255">
                <a:extLst>
                  <a:ext uri="{FF2B5EF4-FFF2-40B4-BE49-F238E27FC236}">
                    <a16:creationId xmlns:a16="http://schemas.microsoft.com/office/drawing/2014/main" id="{F75BF2BA-0DFF-4812-986E-9F2286A9F46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a:extLst>
                  <a:ext uri="{FF2B5EF4-FFF2-40B4-BE49-F238E27FC236}">
                    <a16:creationId xmlns:a16="http://schemas.microsoft.com/office/drawing/2014/main" id="{7B79CBCB-DE00-4F16-A2FC-E54EF816BA3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a:extLst>
                  <a:ext uri="{FF2B5EF4-FFF2-40B4-BE49-F238E27FC236}">
                    <a16:creationId xmlns:a16="http://schemas.microsoft.com/office/drawing/2014/main" id="{DEA1374B-AC49-4266-965E-1F9CD9E53BC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a:extLst>
                  <a:ext uri="{FF2B5EF4-FFF2-40B4-BE49-F238E27FC236}">
                    <a16:creationId xmlns:a16="http://schemas.microsoft.com/office/drawing/2014/main" id="{325DE178-9F40-48D5-B0A9-4B032474225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grpSp>
      <p:grpSp>
        <p:nvGrpSpPr>
          <p:cNvPr id="261" name="Group 260">
            <a:extLst>
              <a:ext uri="{FF2B5EF4-FFF2-40B4-BE49-F238E27FC236}">
                <a16:creationId xmlns:a16="http://schemas.microsoft.com/office/drawing/2014/main" id="{29858C9E-401F-4216-8087-A25D1B58814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5392608">
            <a:off x="7397406" y="-618857"/>
            <a:ext cx="4915057" cy="4271437"/>
            <a:chOff x="5281603" y="104899"/>
            <a:chExt cx="6910397" cy="6005491"/>
          </a:xfrm>
        </p:grpSpPr>
        <p:sp>
          <p:nvSpPr>
            <p:cNvPr id="262" name="Freeform 17">
              <a:extLst>
                <a:ext uri="{FF2B5EF4-FFF2-40B4-BE49-F238E27FC236}">
                  <a16:creationId xmlns:a16="http://schemas.microsoft.com/office/drawing/2014/main" id="{D963FBC5-E6AD-44F8-AF49-6F5B5BF9DB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3" name="Group 262">
              <a:extLst>
                <a:ext uri="{FF2B5EF4-FFF2-40B4-BE49-F238E27FC236}">
                  <a16:creationId xmlns:a16="http://schemas.microsoft.com/office/drawing/2014/main" id="{EF1F68DE-2C0A-4FBF-8033-8DFBB75AE20F}"/>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264" name="Straight Connector 263">
                <a:extLst>
                  <a:ext uri="{FF2B5EF4-FFF2-40B4-BE49-F238E27FC236}">
                    <a16:creationId xmlns:a16="http://schemas.microsoft.com/office/drawing/2014/main" id="{1C147FEA-3E5D-4830-B91C-78418FE209F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C91F075D-8726-4FD6-BE73-EDCD7607303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0BDE3685-352D-4E32-9662-2C6C92E20FA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10A2922F-AA86-4B02-80C4-409D71A0AD7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A23C72B0-E133-40CF-A094-E239AD994B2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63F2DFC9-23E2-4429-911D-AA55B034054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E71590EC-7AA6-47B3-AFF5-6E9A1B8B1C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23C6AC81-5D5E-4224-B222-B731E90F1C7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164FB43F-3082-49BF-A7C5-72A42773D43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a:extLst>
                  <a:ext uri="{FF2B5EF4-FFF2-40B4-BE49-F238E27FC236}">
                    <a16:creationId xmlns:a16="http://schemas.microsoft.com/office/drawing/2014/main" id="{C9F3EE03-5655-4428-86AC-F579E8F339B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a:extLst>
                  <a:ext uri="{FF2B5EF4-FFF2-40B4-BE49-F238E27FC236}">
                    <a16:creationId xmlns:a16="http://schemas.microsoft.com/office/drawing/2014/main" id="{EF7335E6-5FFD-4206-9AF0-1791A88C9A0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a:extLst>
                  <a:ext uri="{FF2B5EF4-FFF2-40B4-BE49-F238E27FC236}">
                    <a16:creationId xmlns:a16="http://schemas.microsoft.com/office/drawing/2014/main" id="{CE837EB7-EE63-4B6B-9334-1B8055AD9F3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6" name="Straight Connector 275">
                <a:extLst>
                  <a:ext uri="{FF2B5EF4-FFF2-40B4-BE49-F238E27FC236}">
                    <a16:creationId xmlns:a16="http://schemas.microsoft.com/office/drawing/2014/main" id="{4EE8D5FB-B44C-43C8-A4F4-D786090733F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7" name="Straight Connector 276">
                <a:extLst>
                  <a:ext uri="{FF2B5EF4-FFF2-40B4-BE49-F238E27FC236}">
                    <a16:creationId xmlns:a16="http://schemas.microsoft.com/office/drawing/2014/main" id="{8847AA0E-6A2D-41F5-A9B5-3A2F3B87528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8" name="Straight Connector 277">
                <a:extLst>
                  <a:ext uri="{FF2B5EF4-FFF2-40B4-BE49-F238E27FC236}">
                    <a16:creationId xmlns:a16="http://schemas.microsoft.com/office/drawing/2014/main" id="{9E4D651B-C768-4CBE-B971-A3CA38D803F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9" name="Straight Connector 278">
                <a:extLst>
                  <a:ext uri="{FF2B5EF4-FFF2-40B4-BE49-F238E27FC236}">
                    <a16:creationId xmlns:a16="http://schemas.microsoft.com/office/drawing/2014/main" id="{913496D3-4182-4D80-9A16-89DBB740861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0" name="Straight Connector 279">
                <a:extLst>
                  <a:ext uri="{FF2B5EF4-FFF2-40B4-BE49-F238E27FC236}">
                    <a16:creationId xmlns:a16="http://schemas.microsoft.com/office/drawing/2014/main" id="{088D4C91-F0F7-4549-B54A-CC855FD3A78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1" name="Straight Connector 280">
                <a:extLst>
                  <a:ext uri="{FF2B5EF4-FFF2-40B4-BE49-F238E27FC236}">
                    <a16:creationId xmlns:a16="http://schemas.microsoft.com/office/drawing/2014/main" id="{84885948-783E-4197-B942-2DDCD542EA6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2" name="Straight Connector 281">
                <a:extLst>
                  <a:ext uri="{FF2B5EF4-FFF2-40B4-BE49-F238E27FC236}">
                    <a16:creationId xmlns:a16="http://schemas.microsoft.com/office/drawing/2014/main" id="{2837E330-008B-45A6-98A5-CE7D6FBBE1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a:extLst>
                  <a:ext uri="{FF2B5EF4-FFF2-40B4-BE49-F238E27FC236}">
                    <a16:creationId xmlns:a16="http://schemas.microsoft.com/office/drawing/2014/main" id="{DD807602-B947-4984-8017-D89F3B0ADBA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4" name="Straight Connector 283">
                <a:extLst>
                  <a:ext uri="{FF2B5EF4-FFF2-40B4-BE49-F238E27FC236}">
                    <a16:creationId xmlns:a16="http://schemas.microsoft.com/office/drawing/2014/main" id="{57AA37C4-9C24-41F1-98CA-BBD9BE15956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5" name="Straight Connector 284">
                <a:extLst>
                  <a:ext uri="{FF2B5EF4-FFF2-40B4-BE49-F238E27FC236}">
                    <a16:creationId xmlns:a16="http://schemas.microsoft.com/office/drawing/2014/main" id="{692CF8CD-056F-4556-939F-1EFF0FECEC1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6" name="Straight Connector 285">
                <a:extLst>
                  <a:ext uri="{FF2B5EF4-FFF2-40B4-BE49-F238E27FC236}">
                    <a16:creationId xmlns:a16="http://schemas.microsoft.com/office/drawing/2014/main" id="{A29F3FAC-18B2-4886-9A93-44B7AD01DF6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a:extLst>
                  <a:ext uri="{FF2B5EF4-FFF2-40B4-BE49-F238E27FC236}">
                    <a16:creationId xmlns:a16="http://schemas.microsoft.com/office/drawing/2014/main" id="{35B536E5-4149-49B5-8119-04FF4A5ACF3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a:extLst>
                  <a:ext uri="{FF2B5EF4-FFF2-40B4-BE49-F238E27FC236}">
                    <a16:creationId xmlns:a16="http://schemas.microsoft.com/office/drawing/2014/main" id="{4A2B8B6A-D5D3-4DAA-AB4B-A1C1086B408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a:extLst>
                  <a:ext uri="{FF2B5EF4-FFF2-40B4-BE49-F238E27FC236}">
                    <a16:creationId xmlns:a16="http://schemas.microsoft.com/office/drawing/2014/main" id="{F8E4C672-BE9E-4026-992B-B2FE6C13618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0" name="Straight Connector 289">
                <a:extLst>
                  <a:ext uri="{FF2B5EF4-FFF2-40B4-BE49-F238E27FC236}">
                    <a16:creationId xmlns:a16="http://schemas.microsoft.com/office/drawing/2014/main" id="{AC36DA4E-F1E7-4B68-ADA1-4F132BDCF23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1" name="Straight Connector 290">
                <a:extLst>
                  <a:ext uri="{FF2B5EF4-FFF2-40B4-BE49-F238E27FC236}">
                    <a16:creationId xmlns:a16="http://schemas.microsoft.com/office/drawing/2014/main" id="{EB5D2532-6A77-4DE1-8BB0-37AA33FD9F2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a:extLst>
                  <a:ext uri="{FF2B5EF4-FFF2-40B4-BE49-F238E27FC236}">
                    <a16:creationId xmlns:a16="http://schemas.microsoft.com/office/drawing/2014/main" id="{BF234A36-BE57-450D-BDA2-AD70152CF5C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3" name="Straight Connector 292">
                <a:extLst>
                  <a:ext uri="{FF2B5EF4-FFF2-40B4-BE49-F238E27FC236}">
                    <a16:creationId xmlns:a16="http://schemas.microsoft.com/office/drawing/2014/main" id="{D461473E-1290-4BD0-B4DF-3C95DCE0F61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a:extLst>
                  <a:ext uri="{FF2B5EF4-FFF2-40B4-BE49-F238E27FC236}">
                    <a16:creationId xmlns:a16="http://schemas.microsoft.com/office/drawing/2014/main" id="{50325318-A62D-4427-B613-AF5E076E3D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a:extLst>
                  <a:ext uri="{FF2B5EF4-FFF2-40B4-BE49-F238E27FC236}">
                    <a16:creationId xmlns:a16="http://schemas.microsoft.com/office/drawing/2014/main" id="{3F928DB9-6B46-43EF-A7CF-C4B9830CA51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6" name="Straight Connector 295">
                <a:extLst>
                  <a:ext uri="{FF2B5EF4-FFF2-40B4-BE49-F238E27FC236}">
                    <a16:creationId xmlns:a16="http://schemas.microsoft.com/office/drawing/2014/main" id="{BA011901-65F6-4D44-BD40-744878B6B2D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7" name="Straight Connector 296">
                <a:extLst>
                  <a:ext uri="{FF2B5EF4-FFF2-40B4-BE49-F238E27FC236}">
                    <a16:creationId xmlns:a16="http://schemas.microsoft.com/office/drawing/2014/main" id="{E838496B-B788-4873-9E1C-9B4442984E6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a:extLst>
                  <a:ext uri="{FF2B5EF4-FFF2-40B4-BE49-F238E27FC236}">
                    <a16:creationId xmlns:a16="http://schemas.microsoft.com/office/drawing/2014/main" id="{A15262F7-23A5-4A6B-BD2C-44CF82ECDEE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a:extLst>
                  <a:ext uri="{FF2B5EF4-FFF2-40B4-BE49-F238E27FC236}">
                    <a16:creationId xmlns:a16="http://schemas.microsoft.com/office/drawing/2014/main" id="{B5857A42-75EB-4FF2-AF41-2D612A687D3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0" name="Straight Connector 299">
                <a:extLst>
                  <a:ext uri="{FF2B5EF4-FFF2-40B4-BE49-F238E27FC236}">
                    <a16:creationId xmlns:a16="http://schemas.microsoft.com/office/drawing/2014/main" id="{3FC449E1-9573-406B-A201-3E897E668A4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1" name="Straight Connector 300">
                <a:extLst>
                  <a:ext uri="{FF2B5EF4-FFF2-40B4-BE49-F238E27FC236}">
                    <a16:creationId xmlns:a16="http://schemas.microsoft.com/office/drawing/2014/main" id="{71001847-954F-46EC-97E7-E38732517B9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a:extLst>
                  <a:ext uri="{FF2B5EF4-FFF2-40B4-BE49-F238E27FC236}">
                    <a16:creationId xmlns:a16="http://schemas.microsoft.com/office/drawing/2014/main" id="{F3B040FD-D427-4F90-8CFC-D4295224879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a:extLst>
                  <a:ext uri="{FF2B5EF4-FFF2-40B4-BE49-F238E27FC236}">
                    <a16:creationId xmlns:a16="http://schemas.microsoft.com/office/drawing/2014/main" id="{975C627A-78ED-4D2B-9F9E-26BE2C0A750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a:extLst>
                  <a:ext uri="{FF2B5EF4-FFF2-40B4-BE49-F238E27FC236}">
                    <a16:creationId xmlns:a16="http://schemas.microsoft.com/office/drawing/2014/main" id="{2523831A-B9F1-40EF-B113-873BEFA6609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5" name="Straight Connector 304">
                <a:extLst>
                  <a:ext uri="{FF2B5EF4-FFF2-40B4-BE49-F238E27FC236}">
                    <a16:creationId xmlns:a16="http://schemas.microsoft.com/office/drawing/2014/main" id="{07483313-610C-403C-811D-EE70A78046D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a:extLst>
                  <a:ext uri="{FF2B5EF4-FFF2-40B4-BE49-F238E27FC236}">
                    <a16:creationId xmlns:a16="http://schemas.microsoft.com/office/drawing/2014/main" id="{E1CE5A29-BB15-441C-B3CD-3D3EE2163DA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a:extLst>
                  <a:ext uri="{FF2B5EF4-FFF2-40B4-BE49-F238E27FC236}">
                    <a16:creationId xmlns:a16="http://schemas.microsoft.com/office/drawing/2014/main" id="{E476D005-3155-4DEF-88DE-068B497DED9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8" name="Straight Connector 307">
                <a:extLst>
                  <a:ext uri="{FF2B5EF4-FFF2-40B4-BE49-F238E27FC236}">
                    <a16:creationId xmlns:a16="http://schemas.microsoft.com/office/drawing/2014/main" id="{2628975E-6165-407B-8A45-7F23746BCC6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9" name="Straight Connector 308">
                <a:extLst>
                  <a:ext uri="{FF2B5EF4-FFF2-40B4-BE49-F238E27FC236}">
                    <a16:creationId xmlns:a16="http://schemas.microsoft.com/office/drawing/2014/main" id="{6A69F000-3171-47D5-8EFE-4F201716C0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0" name="Straight Connector 309">
                <a:extLst>
                  <a:ext uri="{FF2B5EF4-FFF2-40B4-BE49-F238E27FC236}">
                    <a16:creationId xmlns:a16="http://schemas.microsoft.com/office/drawing/2014/main" id="{60092325-1C07-4FBC-9C9C-42244C9B9DC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1" name="Straight Connector 310">
                <a:extLst>
                  <a:ext uri="{FF2B5EF4-FFF2-40B4-BE49-F238E27FC236}">
                    <a16:creationId xmlns:a16="http://schemas.microsoft.com/office/drawing/2014/main" id="{2A33CB00-75FF-4DFF-9D6A-CEF5EA2E260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2" name="Straight Connector 311">
                <a:extLst>
                  <a:ext uri="{FF2B5EF4-FFF2-40B4-BE49-F238E27FC236}">
                    <a16:creationId xmlns:a16="http://schemas.microsoft.com/office/drawing/2014/main" id="{139B85FF-580E-435C-8523-23A0352695B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3" name="Straight Connector 312">
                <a:extLst>
                  <a:ext uri="{FF2B5EF4-FFF2-40B4-BE49-F238E27FC236}">
                    <a16:creationId xmlns:a16="http://schemas.microsoft.com/office/drawing/2014/main" id="{C53E7419-AF0F-4B69-88BF-853EDC328C5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4" name="Straight Connector 313">
                <a:extLst>
                  <a:ext uri="{FF2B5EF4-FFF2-40B4-BE49-F238E27FC236}">
                    <a16:creationId xmlns:a16="http://schemas.microsoft.com/office/drawing/2014/main" id="{052C8AEF-9C9D-4737-BA0F-DBB3BF0C04C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5" name="Straight Connector 314">
                <a:extLst>
                  <a:ext uri="{FF2B5EF4-FFF2-40B4-BE49-F238E27FC236}">
                    <a16:creationId xmlns:a16="http://schemas.microsoft.com/office/drawing/2014/main" id="{6ADDDBC2-F0DB-4038-98D0-B38749D8C0E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6" name="Straight Connector 315">
                <a:extLst>
                  <a:ext uri="{FF2B5EF4-FFF2-40B4-BE49-F238E27FC236}">
                    <a16:creationId xmlns:a16="http://schemas.microsoft.com/office/drawing/2014/main" id="{E5F14C72-98E5-4A6C-BA03-5E105AA4D4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7" name="Straight Connector 316">
                <a:extLst>
                  <a:ext uri="{FF2B5EF4-FFF2-40B4-BE49-F238E27FC236}">
                    <a16:creationId xmlns:a16="http://schemas.microsoft.com/office/drawing/2014/main" id="{9ACEF013-464E-44D2-9B83-863E69077E1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8" name="Straight Connector 317">
                <a:extLst>
                  <a:ext uri="{FF2B5EF4-FFF2-40B4-BE49-F238E27FC236}">
                    <a16:creationId xmlns:a16="http://schemas.microsoft.com/office/drawing/2014/main" id="{3141F09F-05CE-4CE9-9F5A-861FBC31A8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9" name="Straight Connector 318">
                <a:extLst>
                  <a:ext uri="{FF2B5EF4-FFF2-40B4-BE49-F238E27FC236}">
                    <a16:creationId xmlns:a16="http://schemas.microsoft.com/office/drawing/2014/main" id="{7ED70A3C-4B21-4941-9F11-00A51A748A0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0" name="Straight Connector 319">
                <a:extLst>
                  <a:ext uri="{FF2B5EF4-FFF2-40B4-BE49-F238E27FC236}">
                    <a16:creationId xmlns:a16="http://schemas.microsoft.com/office/drawing/2014/main" id="{11927814-33EF-4FBA-95F7-4138C1C7CE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1" name="Straight Connector 320">
                <a:extLst>
                  <a:ext uri="{FF2B5EF4-FFF2-40B4-BE49-F238E27FC236}">
                    <a16:creationId xmlns:a16="http://schemas.microsoft.com/office/drawing/2014/main" id="{F4D2B900-3BAC-4EE3-AB6E-9F3212F4DCA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a16="http://schemas.microsoft.com/office/drawing/2014/main" id="{FB00017B-AD65-4759-8A6A-B03C70E07BA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id="{22C4A8E2-640F-4D30-99EC-A2D2B0FD6E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4" name="Straight Connector 323">
                <a:extLst>
                  <a:ext uri="{FF2B5EF4-FFF2-40B4-BE49-F238E27FC236}">
                    <a16:creationId xmlns:a16="http://schemas.microsoft.com/office/drawing/2014/main" id="{9492085E-DF05-4380-B8C2-93832478CFE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5" name="Straight Connector 324">
                <a:extLst>
                  <a:ext uri="{FF2B5EF4-FFF2-40B4-BE49-F238E27FC236}">
                    <a16:creationId xmlns:a16="http://schemas.microsoft.com/office/drawing/2014/main" id="{49750F82-33DB-42EE-B31F-CC5DE7EBA14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6" name="Straight Connector 325">
                <a:extLst>
                  <a:ext uri="{FF2B5EF4-FFF2-40B4-BE49-F238E27FC236}">
                    <a16:creationId xmlns:a16="http://schemas.microsoft.com/office/drawing/2014/main" id="{60B9848F-8B4C-4440-9BF6-98A4F3F72C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7" name="Straight Connector 326">
                <a:extLst>
                  <a:ext uri="{FF2B5EF4-FFF2-40B4-BE49-F238E27FC236}">
                    <a16:creationId xmlns:a16="http://schemas.microsoft.com/office/drawing/2014/main" id="{E7AA0900-78F5-4163-807F-3DEE6DCBB10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8" name="Straight Connector 327">
                <a:extLst>
                  <a:ext uri="{FF2B5EF4-FFF2-40B4-BE49-F238E27FC236}">
                    <a16:creationId xmlns:a16="http://schemas.microsoft.com/office/drawing/2014/main" id="{0F627689-9632-474B-B3A8-EC1A82A36E6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9" name="Straight Connector 328">
                <a:extLst>
                  <a:ext uri="{FF2B5EF4-FFF2-40B4-BE49-F238E27FC236}">
                    <a16:creationId xmlns:a16="http://schemas.microsoft.com/office/drawing/2014/main" id="{71C6CB03-F81D-48A2-BF05-98D4EF2CC2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0" name="Straight Connector 329">
                <a:extLst>
                  <a:ext uri="{FF2B5EF4-FFF2-40B4-BE49-F238E27FC236}">
                    <a16:creationId xmlns:a16="http://schemas.microsoft.com/office/drawing/2014/main" id="{12FB4D2F-4789-48A1-A4AA-F318ED2BA5B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1" name="Straight Connector 330">
                <a:extLst>
                  <a:ext uri="{FF2B5EF4-FFF2-40B4-BE49-F238E27FC236}">
                    <a16:creationId xmlns:a16="http://schemas.microsoft.com/office/drawing/2014/main" id="{64B8907A-2A80-490C-AACF-678CA6DE19D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2" name="Straight Connector 331">
                <a:extLst>
                  <a:ext uri="{FF2B5EF4-FFF2-40B4-BE49-F238E27FC236}">
                    <a16:creationId xmlns:a16="http://schemas.microsoft.com/office/drawing/2014/main" id="{A175CCF3-4796-4C76-A92E-B495335FB45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3" name="Straight Connector 332">
                <a:extLst>
                  <a:ext uri="{FF2B5EF4-FFF2-40B4-BE49-F238E27FC236}">
                    <a16:creationId xmlns:a16="http://schemas.microsoft.com/office/drawing/2014/main" id="{8CFC6D15-64F3-449C-8C0B-3FCB2976D26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4" name="Straight Connector 333">
                <a:extLst>
                  <a:ext uri="{FF2B5EF4-FFF2-40B4-BE49-F238E27FC236}">
                    <a16:creationId xmlns:a16="http://schemas.microsoft.com/office/drawing/2014/main" id="{008AA4A6-DD28-4235-AAE3-CC28DF83430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5" name="Straight Connector 334">
                <a:extLst>
                  <a:ext uri="{FF2B5EF4-FFF2-40B4-BE49-F238E27FC236}">
                    <a16:creationId xmlns:a16="http://schemas.microsoft.com/office/drawing/2014/main" id="{3D393E8B-AAB8-4606-A4FA-815EDABDD1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6" name="Straight Connector 335">
                <a:extLst>
                  <a:ext uri="{FF2B5EF4-FFF2-40B4-BE49-F238E27FC236}">
                    <a16:creationId xmlns:a16="http://schemas.microsoft.com/office/drawing/2014/main" id="{8BA7B770-7EB6-4AC1-B028-9C45DEE440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7" name="Straight Connector 336">
                <a:extLst>
                  <a:ext uri="{FF2B5EF4-FFF2-40B4-BE49-F238E27FC236}">
                    <a16:creationId xmlns:a16="http://schemas.microsoft.com/office/drawing/2014/main" id="{D87B822C-3951-4E65-A45D-7160FAC3FD0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8" name="Straight Connector 337">
                <a:extLst>
                  <a:ext uri="{FF2B5EF4-FFF2-40B4-BE49-F238E27FC236}">
                    <a16:creationId xmlns:a16="http://schemas.microsoft.com/office/drawing/2014/main" id="{54B9CDF0-DC54-4868-B60A-6840FDE6A29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9" name="Straight Connector 338">
                <a:extLst>
                  <a:ext uri="{FF2B5EF4-FFF2-40B4-BE49-F238E27FC236}">
                    <a16:creationId xmlns:a16="http://schemas.microsoft.com/office/drawing/2014/main" id="{3706BEC8-029B-4E0F-A55F-A552E1DE26C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0" name="Straight Connector 339">
                <a:extLst>
                  <a:ext uri="{FF2B5EF4-FFF2-40B4-BE49-F238E27FC236}">
                    <a16:creationId xmlns:a16="http://schemas.microsoft.com/office/drawing/2014/main" id="{25EBA5EB-4807-4E96-BA08-B6B74AE0405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1" name="Straight Connector 340">
                <a:extLst>
                  <a:ext uri="{FF2B5EF4-FFF2-40B4-BE49-F238E27FC236}">
                    <a16:creationId xmlns:a16="http://schemas.microsoft.com/office/drawing/2014/main" id="{5548885E-CABE-42B5-B06A-1E6B9B19811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grpSp>
      <p:pic>
        <p:nvPicPr>
          <p:cNvPr id="7" name="Picture 6" descr="abstract image of light dots">
            <a:extLst>
              <a:ext uri="{FF2B5EF4-FFF2-40B4-BE49-F238E27FC236}">
                <a16:creationId xmlns:a16="http://schemas.microsoft.com/office/drawing/2014/main" id="{FE6C54C5-D2F4-48F8-B65E-7506F07BCCF3}"/>
              </a:ext>
            </a:extLst>
          </p:cNvPr>
          <p:cNvPicPr>
            <a:picLocks noChangeAspect="1"/>
          </p:cNvPicPr>
          <p:nvPr/>
        </p:nvPicPr>
        <p:blipFill rotWithShape="1">
          <a:blip r:embed="rId5"/>
          <a:srcRect l="23268" r="4773" b="-1"/>
          <a:stretch/>
        </p:blipFill>
        <p:spPr>
          <a:xfrm>
            <a:off x="8055588" y="-3863"/>
            <a:ext cx="4132754" cy="3445946"/>
          </a:xfrm>
          <a:custGeom>
            <a:avLst/>
            <a:gdLst>
              <a:gd name="connsiteX0" fmla="*/ 303228 w 4638368"/>
              <a:gd name="connsiteY0" fmla="*/ 0 h 3867534"/>
              <a:gd name="connsiteX1" fmla="*/ 4638368 w 4638368"/>
              <a:gd name="connsiteY1" fmla="*/ 0 h 3867534"/>
              <a:gd name="connsiteX2" fmla="*/ 4638368 w 4638368"/>
              <a:gd name="connsiteY2" fmla="*/ 2952747 h 3867534"/>
              <a:gd name="connsiteX3" fmla="*/ 4585825 w 4638368"/>
              <a:gd name="connsiteY3" fmla="*/ 3013864 h 3867534"/>
              <a:gd name="connsiteX4" fmla="*/ 2641346 w 4638368"/>
              <a:gd name="connsiteY4" fmla="*/ 3867534 h 3867534"/>
              <a:gd name="connsiteX5" fmla="*/ 0 w 4638368"/>
              <a:gd name="connsiteY5" fmla="*/ 1226188 h 3867534"/>
              <a:gd name="connsiteX6" fmla="*/ 260466 w 4638368"/>
              <a:gd name="connsiteY6" fmla="*/ 81056 h 3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38368" h="3867534">
                <a:moveTo>
                  <a:pt x="303228" y="0"/>
                </a:moveTo>
                <a:lnTo>
                  <a:pt x="4638368" y="0"/>
                </a:lnTo>
                <a:lnTo>
                  <a:pt x="4638368" y="2952747"/>
                </a:lnTo>
                <a:lnTo>
                  <a:pt x="4585825" y="3013864"/>
                </a:lnTo>
                <a:cubicBezTo>
                  <a:pt x="4103088" y="3538671"/>
                  <a:pt x="3410622" y="3867534"/>
                  <a:pt x="2641346" y="3867534"/>
                </a:cubicBezTo>
                <a:cubicBezTo>
                  <a:pt x="1182571" y="3867534"/>
                  <a:pt x="0" y="2684963"/>
                  <a:pt x="0" y="1226188"/>
                </a:cubicBezTo>
                <a:cubicBezTo>
                  <a:pt x="0" y="815907"/>
                  <a:pt x="93544" y="427475"/>
                  <a:pt x="260466" y="81056"/>
                </a:cubicBezTo>
                <a:close/>
              </a:path>
            </a:pathLst>
          </a:custGeom>
        </p:spPr>
      </p:pic>
      <p:sp>
        <p:nvSpPr>
          <p:cNvPr id="8" name="TextBox 7">
            <a:extLst>
              <a:ext uri="{FF2B5EF4-FFF2-40B4-BE49-F238E27FC236}">
                <a16:creationId xmlns:a16="http://schemas.microsoft.com/office/drawing/2014/main" id="{E6941F84-618A-47B0-8893-44CCA4082F86}"/>
              </a:ext>
            </a:extLst>
          </p:cNvPr>
          <p:cNvSpPr txBox="1"/>
          <p:nvPr/>
        </p:nvSpPr>
        <p:spPr>
          <a:xfrm>
            <a:off x="451556" y="2038425"/>
            <a:ext cx="7394752" cy="3539430"/>
          </a:xfrm>
          <a:prstGeom prst="rect">
            <a:avLst/>
          </a:prstGeom>
          <a:noFill/>
        </p:spPr>
        <p:txBody>
          <a:bodyPr wrap="square" rtlCol="0">
            <a:spAutoFit/>
          </a:bodyPr>
          <a:lstStyle/>
          <a:p>
            <a:r>
              <a:rPr lang="en-US" sz="2800" dirty="0"/>
              <a:t>For this class we conducted a variety of experiments using Arduino Tech Core Lab Kit. The purpose of the experiments was to understand how these Physic topics we learned in class can be correlated to our everyday life. I was surprised of how much we use physics in doing so. I also learned a great deal on how to organize your data using excel. </a:t>
            </a:r>
          </a:p>
        </p:txBody>
      </p:sp>
    </p:spTree>
    <p:extLst>
      <p:ext uri="{BB962C8B-B14F-4D97-AF65-F5344CB8AC3E}">
        <p14:creationId xmlns:p14="http://schemas.microsoft.com/office/powerpoint/2010/main" val="29138249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8652B-B439-4AB5-8773-417F1E05177E}"/>
              </a:ext>
            </a:extLst>
          </p:cNvPr>
          <p:cNvSpPr>
            <a:spLocks noGrp="1"/>
          </p:cNvSpPr>
          <p:nvPr>
            <p:ph type="title"/>
          </p:nvPr>
        </p:nvSpPr>
        <p:spPr>
          <a:xfrm>
            <a:off x="1155855" y="609600"/>
            <a:ext cx="8554473" cy="1456267"/>
          </a:xfrm>
        </p:spPr>
        <p:txBody>
          <a:bodyPr/>
          <a:lstStyle/>
          <a:p>
            <a:r>
              <a:rPr lang="en-US" dirty="0"/>
              <a:t>Module 4: Conservation of energy</a:t>
            </a:r>
          </a:p>
        </p:txBody>
      </p:sp>
      <p:pic>
        <p:nvPicPr>
          <p:cNvPr id="7" name="Picture 6">
            <a:extLst>
              <a:ext uri="{FF2B5EF4-FFF2-40B4-BE49-F238E27FC236}">
                <a16:creationId xmlns:a16="http://schemas.microsoft.com/office/drawing/2014/main" id="{82DB5DEC-5338-4DB5-84AC-6612349DBF78}"/>
              </a:ext>
            </a:extLst>
          </p:cNvPr>
          <p:cNvPicPr>
            <a:picLocks noChangeAspect="1"/>
          </p:cNvPicPr>
          <p:nvPr/>
        </p:nvPicPr>
        <p:blipFill rotWithShape="1">
          <a:blip r:embed="rId3"/>
          <a:srcRect l="24443" t="18915" r="15371" b="11256"/>
          <a:stretch/>
        </p:blipFill>
        <p:spPr>
          <a:xfrm>
            <a:off x="2178756" y="1715911"/>
            <a:ext cx="7337778" cy="4786489"/>
          </a:xfrm>
          <a:prstGeom prst="rect">
            <a:avLst/>
          </a:prstGeom>
        </p:spPr>
      </p:pic>
    </p:spTree>
    <p:extLst>
      <p:ext uri="{BB962C8B-B14F-4D97-AF65-F5344CB8AC3E}">
        <p14:creationId xmlns:p14="http://schemas.microsoft.com/office/powerpoint/2010/main" val="33097780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8652B-B439-4AB5-8773-417F1E05177E}"/>
              </a:ext>
            </a:extLst>
          </p:cNvPr>
          <p:cNvSpPr>
            <a:spLocks noGrp="1"/>
          </p:cNvSpPr>
          <p:nvPr>
            <p:ph type="title"/>
          </p:nvPr>
        </p:nvSpPr>
        <p:spPr>
          <a:xfrm>
            <a:off x="1155855" y="609600"/>
            <a:ext cx="8554473" cy="1456267"/>
          </a:xfrm>
        </p:spPr>
        <p:txBody>
          <a:bodyPr/>
          <a:lstStyle/>
          <a:p>
            <a:r>
              <a:rPr lang="en-US" dirty="0"/>
              <a:t>Module 4: Conservation of energy</a:t>
            </a:r>
          </a:p>
        </p:txBody>
      </p:sp>
      <p:pic>
        <p:nvPicPr>
          <p:cNvPr id="4" name="Picture 3">
            <a:extLst>
              <a:ext uri="{FF2B5EF4-FFF2-40B4-BE49-F238E27FC236}">
                <a16:creationId xmlns:a16="http://schemas.microsoft.com/office/drawing/2014/main" id="{CCC9544F-CF0A-4BE8-9695-0B612C59D19C}"/>
              </a:ext>
            </a:extLst>
          </p:cNvPr>
          <p:cNvPicPr>
            <a:picLocks noChangeAspect="1"/>
          </p:cNvPicPr>
          <p:nvPr/>
        </p:nvPicPr>
        <p:blipFill rotWithShape="1">
          <a:blip r:embed="rId3"/>
          <a:srcRect l="24630" t="19079" r="5206" b="20479"/>
          <a:stretch/>
        </p:blipFill>
        <p:spPr>
          <a:xfrm>
            <a:off x="1275644" y="2065866"/>
            <a:ext cx="9268178" cy="4488677"/>
          </a:xfrm>
          <a:prstGeom prst="rect">
            <a:avLst/>
          </a:prstGeom>
        </p:spPr>
      </p:pic>
    </p:spTree>
    <p:extLst>
      <p:ext uri="{BB962C8B-B14F-4D97-AF65-F5344CB8AC3E}">
        <p14:creationId xmlns:p14="http://schemas.microsoft.com/office/powerpoint/2010/main" val="27520167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8652B-B439-4AB5-8773-417F1E05177E}"/>
              </a:ext>
            </a:extLst>
          </p:cNvPr>
          <p:cNvSpPr>
            <a:spLocks noGrp="1"/>
          </p:cNvSpPr>
          <p:nvPr>
            <p:ph type="title"/>
          </p:nvPr>
        </p:nvSpPr>
        <p:spPr>
          <a:xfrm>
            <a:off x="1155855" y="609600"/>
            <a:ext cx="8554473" cy="1456267"/>
          </a:xfrm>
        </p:spPr>
        <p:txBody>
          <a:bodyPr/>
          <a:lstStyle/>
          <a:p>
            <a:r>
              <a:rPr lang="en-US" dirty="0"/>
              <a:t>Module 4: Conservation of energy</a:t>
            </a:r>
          </a:p>
        </p:txBody>
      </p:sp>
      <p:pic>
        <p:nvPicPr>
          <p:cNvPr id="4" name="Picture 3">
            <a:extLst>
              <a:ext uri="{FF2B5EF4-FFF2-40B4-BE49-F238E27FC236}">
                <a16:creationId xmlns:a16="http://schemas.microsoft.com/office/drawing/2014/main" id="{6C8771F8-B84C-4647-8F86-BC71FABC17B9}"/>
              </a:ext>
            </a:extLst>
          </p:cNvPr>
          <p:cNvPicPr>
            <a:picLocks noChangeAspect="1"/>
          </p:cNvPicPr>
          <p:nvPr/>
        </p:nvPicPr>
        <p:blipFill rotWithShape="1">
          <a:blip r:embed="rId3"/>
          <a:srcRect l="23981" t="17103" r="16944" b="21138"/>
          <a:stretch/>
        </p:blipFill>
        <p:spPr>
          <a:xfrm>
            <a:off x="2062706" y="1772354"/>
            <a:ext cx="8066588" cy="4741334"/>
          </a:xfrm>
          <a:prstGeom prst="rect">
            <a:avLst/>
          </a:prstGeom>
        </p:spPr>
      </p:pic>
    </p:spTree>
    <p:extLst>
      <p:ext uri="{BB962C8B-B14F-4D97-AF65-F5344CB8AC3E}">
        <p14:creationId xmlns:p14="http://schemas.microsoft.com/office/powerpoint/2010/main" val="29463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8652B-B439-4AB5-8773-417F1E05177E}"/>
              </a:ext>
            </a:extLst>
          </p:cNvPr>
          <p:cNvSpPr>
            <a:spLocks noGrp="1"/>
          </p:cNvSpPr>
          <p:nvPr>
            <p:ph type="title"/>
          </p:nvPr>
        </p:nvSpPr>
        <p:spPr>
          <a:xfrm>
            <a:off x="1155855" y="609600"/>
            <a:ext cx="8554473" cy="1456267"/>
          </a:xfrm>
        </p:spPr>
        <p:txBody>
          <a:bodyPr/>
          <a:lstStyle/>
          <a:p>
            <a:r>
              <a:rPr lang="en-US" dirty="0"/>
              <a:t>Module 4: Conservation of energy</a:t>
            </a:r>
          </a:p>
        </p:txBody>
      </p:sp>
      <p:pic>
        <p:nvPicPr>
          <p:cNvPr id="4" name="Picture 3">
            <a:extLst>
              <a:ext uri="{FF2B5EF4-FFF2-40B4-BE49-F238E27FC236}">
                <a16:creationId xmlns:a16="http://schemas.microsoft.com/office/drawing/2014/main" id="{40C7B143-3360-4B92-B8EC-DCA4130C53C7}"/>
              </a:ext>
            </a:extLst>
          </p:cNvPr>
          <p:cNvPicPr>
            <a:picLocks noChangeAspect="1"/>
          </p:cNvPicPr>
          <p:nvPr/>
        </p:nvPicPr>
        <p:blipFill rotWithShape="1">
          <a:blip r:embed="rId3"/>
          <a:srcRect l="24445" t="17926" r="7777" b="32666"/>
          <a:stretch/>
        </p:blipFill>
        <p:spPr>
          <a:xfrm>
            <a:off x="1496003" y="1975556"/>
            <a:ext cx="9199993" cy="3770489"/>
          </a:xfrm>
          <a:prstGeom prst="rect">
            <a:avLst/>
          </a:prstGeom>
        </p:spPr>
      </p:pic>
    </p:spTree>
    <p:extLst>
      <p:ext uri="{BB962C8B-B14F-4D97-AF65-F5344CB8AC3E}">
        <p14:creationId xmlns:p14="http://schemas.microsoft.com/office/powerpoint/2010/main" val="26714215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8652B-B439-4AB5-8773-417F1E05177E}"/>
              </a:ext>
            </a:extLst>
          </p:cNvPr>
          <p:cNvSpPr>
            <a:spLocks noGrp="1"/>
          </p:cNvSpPr>
          <p:nvPr>
            <p:ph type="title"/>
          </p:nvPr>
        </p:nvSpPr>
        <p:spPr>
          <a:xfrm>
            <a:off x="1155855" y="609600"/>
            <a:ext cx="8554473" cy="1456267"/>
          </a:xfrm>
        </p:spPr>
        <p:txBody>
          <a:bodyPr/>
          <a:lstStyle/>
          <a:p>
            <a:r>
              <a:rPr lang="en-US" dirty="0"/>
              <a:t>Module 4: Conservation of energy</a:t>
            </a:r>
          </a:p>
        </p:txBody>
      </p:sp>
      <p:pic>
        <p:nvPicPr>
          <p:cNvPr id="4" name="Picture 3">
            <a:extLst>
              <a:ext uri="{FF2B5EF4-FFF2-40B4-BE49-F238E27FC236}">
                <a16:creationId xmlns:a16="http://schemas.microsoft.com/office/drawing/2014/main" id="{1CF7120A-C691-4C0E-9FCC-0B24D86E1870}"/>
              </a:ext>
            </a:extLst>
          </p:cNvPr>
          <p:cNvPicPr>
            <a:picLocks noChangeAspect="1"/>
          </p:cNvPicPr>
          <p:nvPr/>
        </p:nvPicPr>
        <p:blipFill rotWithShape="1">
          <a:blip r:embed="rId3"/>
          <a:srcRect l="24722" t="17926" r="8519" b="37772"/>
          <a:stretch/>
        </p:blipFill>
        <p:spPr>
          <a:xfrm>
            <a:off x="1243659" y="2065867"/>
            <a:ext cx="9175985" cy="3423494"/>
          </a:xfrm>
          <a:prstGeom prst="rect">
            <a:avLst/>
          </a:prstGeom>
        </p:spPr>
      </p:pic>
    </p:spTree>
    <p:extLst>
      <p:ext uri="{BB962C8B-B14F-4D97-AF65-F5344CB8AC3E}">
        <p14:creationId xmlns:p14="http://schemas.microsoft.com/office/powerpoint/2010/main" val="12287482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8652B-B439-4AB5-8773-417F1E05177E}"/>
              </a:ext>
            </a:extLst>
          </p:cNvPr>
          <p:cNvSpPr>
            <a:spLocks noGrp="1"/>
          </p:cNvSpPr>
          <p:nvPr>
            <p:ph type="title"/>
          </p:nvPr>
        </p:nvSpPr>
        <p:spPr>
          <a:xfrm>
            <a:off x="1155855" y="609600"/>
            <a:ext cx="8554473" cy="1456267"/>
          </a:xfrm>
        </p:spPr>
        <p:txBody>
          <a:bodyPr/>
          <a:lstStyle/>
          <a:p>
            <a:r>
              <a:rPr lang="en-US" dirty="0"/>
              <a:t>Module 5: rotational motion</a:t>
            </a:r>
          </a:p>
        </p:txBody>
      </p:sp>
      <p:pic>
        <p:nvPicPr>
          <p:cNvPr id="7" name="Picture 6">
            <a:extLst>
              <a:ext uri="{FF2B5EF4-FFF2-40B4-BE49-F238E27FC236}">
                <a16:creationId xmlns:a16="http://schemas.microsoft.com/office/drawing/2014/main" id="{2627719E-EDB6-476C-864A-E57454AF8A9A}"/>
              </a:ext>
            </a:extLst>
          </p:cNvPr>
          <p:cNvPicPr>
            <a:picLocks noChangeAspect="1"/>
          </p:cNvPicPr>
          <p:nvPr/>
        </p:nvPicPr>
        <p:blipFill rotWithShape="1">
          <a:blip r:embed="rId3"/>
          <a:srcRect l="23981" t="17762" r="18426" b="27726"/>
          <a:stretch/>
        </p:blipFill>
        <p:spPr>
          <a:xfrm>
            <a:off x="2007085" y="1896533"/>
            <a:ext cx="8177829" cy="4351867"/>
          </a:xfrm>
          <a:prstGeom prst="rect">
            <a:avLst/>
          </a:prstGeom>
        </p:spPr>
      </p:pic>
    </p:spTree>
    <p:extLst>
      <p:ext uri="{BB962C8B-B14F-4D97-AF65-F5344CB8AC3E}">
        <p14:creationId xmlns:p14="http://schemas.microsoft.com/office/powerpoint/2010/main" val="12835909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8652B-B439-4AB5-8773-417F1E05177E}"/>
              </a:ext>
            </a:extLst>
          </p:cNvPr>
          <p:cNvSpPr>
            <a:spLocks noGrp="1"/>
          </p:cNvSpPr>
          <p:nvPr>
            <p:ph type="title"/>
          </p:nvPr>
        </p:nvSpPr>
        <p:spPr>
          <a:xfrm>
            <a:off x="1155855" y="609600"/>
            <a:ext cx="8554473" cy="1456267"/>
          </a:xfrm>
        </p:spPr>
        <p:txBody>
          <a:bodyPr/>
          <a:lstStyle/>
          <a:p>
            <a:r>
              <a:rPr lang="en-US" dirty="0"/>
              <a:t>Module 5: rotational motion</a:t>
            </a:r>
          </a:p>
        </p:txBody>
      </p:sp>
      <p:pic>
        <p:nvPicPr>
          <p:cNvPr id="4" name="Picture 3">
            <a:extLst>
              <a:ext uri="{FF2B5EF4-FFF2-40B4-BE49-F238E27FC236}">
                <a16:creationId xmlns:a16="http://schemas.microsoft.com/office/drawing/2014/main" id="{B5DE5F64-FE45-4B7E-80BA-8CFB07B8401C}"/>
              </a:ext>
            </a:extLst>
          </p:cNvPr>
          <p:cNvPicPr>
            <a:picLocks noChangeAspect="1"/>
          </p:cNvPicPr>
          <p:nvPr/>
        </p:nvPicPr>
        <p:blipFill rotWithShape="1">
          <a:blip r:embed="rId3"/>
          <a:srcRect l="24722" t="18915" r="3057" b="20314"/>
          <a:stretch/>
        </p:blipFill>
        <p:spPr>
          <a:xfrm>
            <a:off x="1693332" y="1964267"/>
            <a:ext cx="8805335" cy="4165600"/>
          </a:xfrm>
          <a:prstGeom prst="rect">
            <a:avLst/>
          </a:prstGeom>
        </p:spPr>
      </p:pic>
    </p:spTree>
    <p:extLst>
      <p:ext uri="{BB962C8B-B14F-4D97-AF65-F5344CB8AC3E}">
        <p14:creationId xmlns:p14="http://schemas.microsoft.com/office/powerpoint/2010/main" val="16747514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8652B-B439-4AB5-8773-417F1E05177E}"/>
              </a:ext>
            </a:extLst>
          </p:cNvPr>
          <p:cNvSpPr>
            <a:spLocks noGrp="1"/>
          </p:cNvSpPr>
          <p:nvPr>
            <p:ph type="title"/>
          </p:nvPr>
        </p:nvSpPr>
        <p:spPr>
          <a:xfrm>
            <a:off x="1155855" y="609600"/>
            <a:ext cx="8554473" cy="1456267"/>
          </a:xfrm>
        </p:spPr>
        <p:txBody>
          <a:bodyPr/>
          <a:lstStyle/>
          <a:p>
            <a:r>
              <a:rPr lang="en-US" dirty="0"/>
              <a:t>Module 5: rotational motion</a:t>
            </a:r>
          </a:p>
        </p:txBody>
      </p:sp>
      <p:pic>
        <p:nvPicPr>
          <p:cNvPr id="4" name="Picture 3">
            <a:extLst>
              <a:ext uri="{FF2B5EF4-FFF2-40B4-BE49-F238E27FC236}">
                <a16:creationId xmlns:a16="http://schemas.microsoft.com/office/drawing/2014/main" id="{370F6CFA-B02D-4108-ACB5-879C5198224F}"/>
              </a:ext>
            </a:extLst>
          </p:cNvPr>
          <p:cNvPicPr>
            <a:picLocks noChangeAspect="1"/>
          </p:cNvPicPr>
          <p:nvPr/>
        </p:nvPicPr>
        <p:blipFill rotWithShape="1">
          <a:blip r:embed="rId3"/>
          <a:srcRect l="25000" t="18256" r="9480" b="30114"/>
          <a:stretch/>
        </p:blipFill>
        <p:spPr>
          <a:xfrm>
            <a:off x="1343882" y="2065867"/>
            <a:ext cx="9504236" cy="4210756"/>
          </a:xfrm>
          <a:prstGeom prst="rect">
            <a:avLst/>
          </a:prstGeom>
        </p:spPr>
      </p:pic>
    </p:spTree>
    <p:extLst>
      <p:ext uri="{BB962C8B-B14F-4D97-AF65-F5344CB8AC3E}">
        <p14:creationId xmlns:p14="http://schemas.microsoft.com/office/powerpoint/2010/main" val="19180807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8652B-B439-4AB5-8773-417F1E05177E}"/>
              </a:ext>
            </a:extLst>
          </p:cNvPr>
          <p:cNvSpPr>
            <a:spLocks noGrp="1"/>
          </p:cNvSpPr>
          <p:nvPr>
            <p:ph type="title"/>
          </p:nvPr>
        </p:nvSpPr>
        <p:spPr>
          <a:xfrm>
            <a:off x="1155855" y="609600"/>
            <a:ext cx="8554473" cy="1456267"/>
          </a:xfrm>
        </p:spPr>
        <p:txBody>
          <a:bodyPr/>
          <a:lstStyle/>
          <a:p>
            <a:r>
              <a:rPr lang="en-US" dirty="0"/>
              <a:t>Module 5: rotational motion</a:t>
            </a:r>
          </a:p>
        </p:txBody>
      </p:sp>
      <p:pic>
        <p:nvPicPr>
          <p:cNvPr id="4" name="Picture 3">
            <a:extLst>
              <a:ext uri="{FF2B5EF4-FFF2-40B4-BE49-F238E27FC236}">
                <a16:creationId xmlns:a16="http://schemas.microsoft.com/office/drawing/2014/main" id="{D886182E-7CFD-4D22-BE38-355E0EA1A091}"/>
              </a:ext>
            </a:extLst>
          </p:cNvPr>
          <p:cNvPicPr>
            <a:picLocks noChangeAspect="1"/>
          </p:cNvPicPr>
          <p:nvPr/>
        </p:nvPicPr>
        <p:blipFill rotWithShape="1">
          <a:blip r:embed="rId3"/>
          <a:srcRect l="24444" t="19079" r="6759" b="18997"/>
          <a:stretch/>
        </p:blipFill>
        <p:spPr>
          <a:xfrm>
            <a:off x="1534104" y="1840090"/>
            <a:ext cx="9123792" cy="4617154"/>
          </a:xfrm>
          <a:prstGeom prst="rect">
            <a:avLst/>
          </a:prstGeom>
        </p:spPr>
      </p:pic>
    </p:spTree>
    <p:extLst>
      <p:ext uri="{BB962C8B-B14F-4D97-AF65-F5344CB8AC3E}">
        <p14:creationId xmlns:p14="http://schemas.microsoft.com/office/powerpoint/2010/main" val="21160901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8652B-B439-4AB5-8773-417F1E05177E}"/>
              </a:ext>
            </a:extLst>
          </p:cNvPr>
          <p:cNvSpPr>
            <a:spLocks noGrp="1"/>
          </p:cNvSpPr>
          <p:nvPr>
            <p:ph type="title"/>
          </p:nvPr>
        </p:nvSpPr>
        <p:spPr>
          <a:xfrm>
            <a:off x="1155855" y="609600"/>
            <a:ext cx="8554473" cy="1456267"/>
          </a:xfrm>
        </p:spPr>
        <p:txBody>
          <a:bodyPr/>
          <a:lstStyle/>
          <a:p>
            <a:r>
              <a:rPr lang="en-US" dirty="0"/>
              <a:t>Module 5: rotational motion</a:t>
            </a:r>
          </a:p>
        </p:txBody>
      </p:sp>
      <p:pic>
        <p:nvPicPr>
          <p:cNvPr id="4" name="Picture 3">
            <a:extLst>
              <a:ext uri="{FF2B5EF4-FFF2-40B4-BE49-F238E27FC236}">
                <a16:creationId xmlns:a16="http://schemas.microsoft.com/office/drawing/2014/main" id="{E4E2B3F0-B14E-4D2F-BBDB-D3A385FD6259}"/>
              </a:ext>
            </a:extLst>
          </p:cNvPr>
          <p:cNvPicPr>
            <a:picLocks noChangeAspect="1"/>
          </p:cNvPicPr>
          <p:nvPr/>
        </p:nvPicPr>
        <p:blipFill rotWithShape="1">
          <a:blip r:embed="rId3"/>
          <a:srcRect l="24258" t="18421" r="8704" b="20150"/>
          <a:stretch/>
        </p:blipFill>
        <p:spPr>
          <a:xfrm>
            <a:off x="1346512" y="1794933"/>
            <a:ext cx="9071547" cy="4673600"/>
          </a:xfrm>
          <a:prstGeom prst="rect">
            <a:avLst/>
          </a:prstGeom>
        </p:spPr>
      </p:pic>
    </p:spTree>
    <p:extLst>
      <p:ext uri="{BB962C8B-B14F-4D97-AF65-F5344CB8AC3E}">
        <p14:creationId xmlns:p14="http://schemas.microsoft.com/office/powerpoint/2010/main" val="3426551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8652B-B439-4AB5-8773-417F1E05177E}"/>
              </a:ext>
            </a:extLst>
          </p:cNvPr>
          <p:cNvSpPr>
            <a:spLocks noGrp="1"/>
          </p:cNvSpPr>
          <p:nvPr>
            <p:ph type="title"/>
          </p:nvPr>
        </p:nvSpPr>
        <p:spPr>
          <a:xfrm>
            <a:off x="1155855" y="609600"/>
            <a:ext cx="8554473" cy="1456267"/>
          </a:xfrm>
        </p:spPr>
        <p:txBody>
          <a:bodyPr/>
          <a:lstStyle/>
          <a:p>
            <a:r>
              <a:rPr lang="en-US" dirty="0"/>
              <a:t>MODULE 1: Material List</a:t>
            </a:r>
          </a:p>
        </p:txBody>
      </p:sp>
      <p:pic>
        <p:nvPicPr>
          <p:cNvPr id="7" name="Picture 6">
            <a:extLst>
              <a:ext uri="{FF2B5EF4-FFF2-40B4-BE49-F238E27FC236}">
                <a16:creationId xmlns:a16="http://schemas.microsoft.com/office/drawing/2014/main" id="{E4EA7D4C-760C-4E62-B9FA-1426A3717521}"/>
              </a:ext>
            </a:extLst>
          </p:cNvPr>
          <p:cNvPicPr>
            <a:picLocks noChangeAspect="1"/>
          </p:cNvPicPr>
          <p:nvPr/>
        </p:nvPicPr>
        <p:blipFill rotWithShape="1">
          <a:blip r:embed="rId3"/>
          <a:srcRect l="22870" t="12986" r="16018" b="13233"/>
          <a:stretch/>
        </p:blipFill>
        <p:spPr>
          <a:xfrm>
            <a:off x="2481672" y="1778854"/>
            <a:ext cx="7224889" cy="4904167"/>
          </a:xfrm>
          <a:prstGeom prst="rect">
            <a:avLst/>
          </a:prstGeom>
        </p:spPr>
      </p:pic>
    </p:spTree>
    <p:extLst>
      <p:ext uri="{BB962C8B-B14F-4D97-AF65-F5344CB8AC3E}">
        <p14:creationId xmlns:p14="http://schemas.microsoft.com/office/powerpoint/2010/main" val="14293902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8652B-B439-4AB5-8773-417F1E05177E}"/>
              </a:ext>
            </a:extLst>
          </p:cNvPr>
          <p:cNvSpPr>
            <a:spLocks noGrp="1"/>
          </p:cNvSpPr>
          <p:nvPr>
            <p:ph type="title"/>
          </p:nvPr>
        </p:nvSpPr>
        <p:spPr>
          <a:xfrm>
            <a:off x="1155855" y="609600"/>
            <a:ext cx="8554473" cy="1456267"/>
          </a:xfrm>
        </p:spPr>
        <p:txBody>
          <a:bodyPr/>
          <a:lstStyle/>
          <a:p>
            <a:r>
              <a:rPr lang="en-US" dirty="0"/>
              <a:t>Module 6: Hall effect</a:t>
            </a:r>
          </a:p>
        </p:txBody>
      </p:sp>
      <p:pic>
        <p:nvPicPr>
          <p:cNvPr id="9" name="Picture 8">
            <a:extLst>
              <a:ext uri="{FF2B5EF4-FFF2-40B4-BE49-F238E27FC236}">
                <a16:creationId xmlns:a16="http://schemas.microsoft.com/office/drawing/2014/main" id="{56A9035D-E7C3-4F5A-8777-6BE4BC9A5A3A}"/>
              </a:ext>
            </a:extLst>
          </p:cNvPr>
          <p:cNvPicPr>
            <a:picLocks noChangeAspect="1"/>
          </p:cNvPicPr>
          <p:nvPr/>
        </p:nvPicPr>
        <p:blipFill rotWithShape="1">
          <a:blip r:embed="rId3"/>
          <a:srcRect l="23981" t="11340" r="16481" b="11915"/>
          <a:stretch/>
        </p:blipFill>
        <p:spPr>
          <a:xfrm>
            <a:off x="2682522" y="1752269"/>
            <a:ext cx="6826956" cy="4947686"/>
          </a:xfrm>
          <a:prstGeom prst="rect">
            <a:avLst/>
          </a:prstGeom>
        </p:spPr>
      </p:pic>
    </p:spTree>
    <p:extLst>
      <p:ext uri="{BB962C8B-B14F-4D97-AF65-F5344CB8AC3E}">
        <p14:creationId xmlns:p14="http://schemas.microsoft.com/office/powerpoint/2010/main" val="10136192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8652B-B439-4AB5-8773-417F1E05177E}"/>
              </a:ext>
            </a:extLst>
          </p:cNvPr>
          <p:cNvSpPr>
            <a:spLocks noGrp="1"/>
          </p:cNvSpPr>
          <p:nvPr>
            <p:ph type="title"/>
          </p:nvPr>
        </p:nvSpPr>
        <p:spPr>
          <a:xfrm>
            <a:off x="1155855" y="609600"/>
            <a:ext cx="8554473" cy="1456267"/>
          </a:xfrm>
        </p:spPr>
        <p:txBody>
          <a:bodyPr/>
          <a:lstStyle/>
          <a:p>
            <a:r>
              <a:rPr lang="en-US" dirty="0"/>
              <a:t>Module 6: Hall effect</a:t>
            </a:r>
          </a:p>
        </p:txBody>
      </p:sp>
      <p:pic>
        <p:nvPicPr>
          <p:cNvPr id="4" name="Picture 3">
            <a:extLst>
              <a:ext uri="{FF2B5EF4-FFF2-40B4-BE49-F238E27FC236}">
                <a16:creationId xmlns:a16="http://schemas.microsoft.com/office/drawing/2014/main" id="{49E6C30C-C66B-483B-A71B-F5A7F7A98655}"/>
              </a:ext>
            </a:extLst>
          </p:cNvPr>
          <p:cNvPicPr>
            <a:picLocks noChangeAspect="1"/>
          </p:cNvPicPr>
          <p:nvPr/>
        </p:nvPicPr>
        <p:blipFill rotWithShape="1">
          <a:blip r:embed="rId3"/>
          <a:srcRect l="24630" t="19244" r="7222" b="27232"/>
          <a:stretch/>
        </p:blipFill>
        <p:spPr>
          <a:xfrm>
            <a:off x="1401705" y="2065867"/>
            <a:ext cx="8819921" cy="3894666"/>
          </a:xfrm>
          <a:prstGeom prst="rect">
            <a:avLst/>
          </a:prstGeom>
        </p:spPr>
      </p:pic>
    </p:spTree>
    <p:extLst>
      <p:ext uri="{BB962C8B-B14F-4D97-AF65-F5344CB8AC3E}">
        <p14:creationId xmlns:p14="http://schemas.microsoft.com/office/powerpoint/2010/main" val="22529704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8652B-B439-4AB5-8773-417F1E05177E}"/>
              </a:ext>
            </a:extLst>
          </p:cNvPr>
          <p:cNvSpPr>
            <a:spLocks noGrp="1"/>
          </p:cNvSpPr>
          <p:nvPr>
            <p:ph type="title"/>
          </p:nvPr>
        </p:nvSpPr>
        <p:spPr>
          <a:xfrm>
            <a:off x="1155855" y="609600"/>
            <a:ext cx="8554473" cy="1456267"/>
          </a:xfrm>
        </p:spPr>
        <p:txBody>
          <a:bodyPr/>
          <a:lstStyle/>
          <a:p>
            <a:r>
              <a:rPr lang="en-US" dirty="0"/>
              <a:t>Module 6: Hall effect</a:t>
            </a:r>
          </a:p>
        </p:txBody>
      </p:sp>
      <p:pic>
        <p:nvPicPr>
          <p:cNvPr id="4" name="Picture 3">
            <a:extLst>
              <a:ext uri="{FF2B5EF4-FFF2-40B4-BE49-F238E27FC236}">
                <a16:creationId xmlns:a16="http://schemas.microsoft.com/office/drawing/2014/main" id="{A181F7EB-4B26-4B11-93FD-C87A70E278DC}"/>
              </a:ext>
            </a:extLst>
          </p:cNvPr>
          <p:cNvPicPr>
            <a:picLocks noChangeAspect="1"/>
          </p:cNvPicPr>
          <p:nvPr/>
        </p:nvPicPr>
        <p:blipFill rotWithShape="1">
          <a:blip r:embed="rId3"/>
          <a:srcRect l="23889" t="17762" r="5185" b="15868"/>
          <a:stretch/>
        </p:blipFill>
        <p:spPr>
          <a:xfrm>
            <a:off x="1332087" y="1964267"/>
            <a:ext cx="8969151" cy="4718756"/>
          </a:xfrm>
          <a:prstGeom prst="rect">
            <a:avLst/>
          </a:prstGeom>
        </p:spPr>
      </p:pic>
    </p:spTree>
    <p:extLst>
      <p:ext uri="{BB962C8B-B14F-4D97-AF65-F5344CB8AC3E}">
        <p14:creationId xmlns:p14="http://schemas.microsoft.com/office/powerpoint/2010/main" val="3740436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8652B-B439-4AB5-8773-417F1E05177E}"/>
              </a:ext>
            </a:extLst>
          </p:cNvPr>
          <p:cNvSpPr>
            <a:spLocks noGrp="1"/>
          </p:cNvSpPr>
          <p:nvPr>
            <p:ph type="title"/>
          </p:nvPr>
        </p:nvSpPr>
        <p:spPr>
          <a:xfrm>
            <a:off x="1155855" y="609600"/>
            <a:ext cx="8554473" cy="1456267"/>
          </a:xfrm>
        </p:spPr>
        <p:txBody>
          <a:bodyPr/>
          <a:lstStyle/>
          <a:p>
            <a:r>
              <a:rPr lang="en-US" dirty="0"/>
              <a:t>Module 6: Hall effect</a:t>
            </a:r>
          </a:p>
        </p:txBody>
      </p:sp>
      <p:pic>
        <p:nvPicPr>
          <p:cNvPr id="6" name="Picture 5">
            <a:extLst>
              <a:ext uri="{FF2B5EF4-FFF2-40B4-BE49-F238E27FC236}">
                <a16:creationId xmlns:a16="http://schemas.microsoft.com/office/drawing/2014/main" id="{71EC6602-0A35-4568-98A9-183A095C38A1}"/>
              </a:ext>
            </a:extLst>
          </p:cNvPr>
          <p:cNvPicPr>
            <a:picLocks noChangeAspect="1"/>
          </p:cNvPicPr>
          <p:nvPr/>
        </p:nvPicPr>
        <p:blipFill rotWithShape="1">
          <a:blip r:embed="rId3"/>
          <a:srcRect l="24259" t="18256" r="7500" b="16856"/>
          <a:stretch/>
        </p:blipFill>
        <p:spPr>
          <a:xfrm>
            <a:off x="1936044" y="2020712"/>
            <a:ext cx="8319912" cy="4447822"/>
          </a:xfrm>
          <a:prstGeom prst="rect">
            <a:avLst/>
          </a:prstGeom>
        </p:spPr>
      </p:pic>
    </p:spTree>
    <p:extLst>
      <p:ext uri="{BB962C8B-B14F-4D97-AF65-F5344CB8AC3E}">
        <p14:creationId xmlns:p14="http://schemas.microsoft.com/office/powerpoint/2010/main" val="37438196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8652B-B439-4AB5-8773-417F1E05177E}"/>
              </a:ext>
            </a:extLst>
          </p:cNvPr>
          <p:cNvSpPr>
            <a:spLocks noGrp="1"/>
          </p:cNvSpPr>
          <p:nvPr>
            <p:ph type="title"/>
          </p:nvPr>
        </p:nvSpPr>
        <p:spPr>
          <a:xfrm>
            <a:off x="1155855" y="609600"/>
            <a:ext cx="8554473" cy="1456267"/>
          </a:xfrm>
        </p:spPr>
        <p:txBody>
          <a:bodyPr/>
          <a:lstStyle/>
          <a:p>
            <a:r>
              <a:rPr lang="en-US" dirty="0"/>
              <a:t>Challenges</a:t>
            </a:r>
          </a:p>
        </p:txBody>
      </p:sp>
      <p:sp>
        <p:nvSpPr>
          <p:cNvPr id="7" name="TextBox 6">
            <a:extLst>
              <a:ext uri="{FF2B5EF4-FFF2-40B4-BE49-F238E27FC236}">
                <a16:creationId xmlns:a16="http://schemas.microsoft.com/office/drawing/2014/main" id="{B35B8374-CD70-430A-B519-7040FEED2F67}"/>
              </a:ext>
            </a:extLst>
          </p:cNvPr>
          <p:cNvSpPr txBox="1"/>
          <p:nvPr/>
        </p:nvSpPr>
        <p:spPr>
          <a:xfrm>
            <a:off x="1155855" y="2065867"/>
            <a:ext cx="8405834" cy="3108543"/>
          </a:xfrm>
          <a:prstGeom prst="rect">
            <a:avLst/>
          </a:prstGeom>
          <a:noFill/>
        </p:spPr>
        <p:txBody>
          <a:bodyPr wrap="square" rtlCol="0">
            <a:spAutoFit/>
          </a:bodyPr>
          <a:lstStyle/>
          <a:p>
            <a:r>
              <a:rPr lang="en-US" sz="2800" dirty="0"/>
              <a:t>I did not encounter many notable challenges completing any of the experiments for this course. My only real challenge if you can even call it that was on the data collection. Because most of the sensors and devices we are using are scaled down versions of the actual devices used. The data sometimes seemed not completely accurate.</a:t>
            </a:r>
          </a:p>
        </p:txBody>
      </p:sp>
    </p:spTree>
    <p:extLst>
      <p:ext uri="{BB962C8B-B14F-4D97-AF65-F5344CB8AC3E}">
        <p14:creationId xmlns:p14="http://schemas.microsoft.com/office/powerpoint/2010/main" val="12709368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ight spots">
            <a:extLst>
              <a:ext uri="{FF2B5EF4-FFF2-40B4-BE49-F238E27FC236}">
                <a16:creationId xmlns:a16="http://schemas.microsoft.com/office/drawing/2014/main" id="{20A520D0-11CF-4639-8537-F56A8A2FDCFD}"/>
              </a:ext>
            </a:extLst>
          </p:cNvPr>
          <p:cNvPicPr>
            <a:picLocks noChangeAspect="1"/>
          </p:cNvPicPr>
          <p:nvPr/>
        </p:nvPicPr>
        <p:blipFill rotWithShape="1">
          <a:blip r:embed="rId3">
            <a:alphaModFix amt="20000"/>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D44BCB7C-A6FC-4118-9027-468ECFDE6455}"/>
              </a:ext>
            </a:extLst>
          </p:cNvPr>
          <p:cNvSpPr>
            <a:spLocks noGrp="1"/>
          </p:cNvSpPr>
          <p:nvPr>
            <p:ph type="ctrTitle"/>
          </p:nvPr>
        </p:nvSpPr>
        <p:spPr>
          <a:xfrm>
            <a:off x="3962399" y="2573867"/>
            <a:ext cx="7197726" cy="2421464"/>
          </a:xfrm>
        </p:spPr>
        <p:txBody>
          <a:bodyPr>
            <a:normAutofit/>
          </a:bodyPr>
          <a:lstStyle/>
          <a:p>
            <a:r>
              <a:rPr lang="en-US" dirty="0"/>
              <a:t>Thank You!</a:t>
            </a:r>
          </a:p>
        </p:txBody>
      </p:sp>
    </p:spTree>
    <p:extLst>
      <p:ext uri="{BB962C8B-B14F-4D97-AF65-F5344CB8AC3E}">
        <p14:creationId xmlns:p14="http://schemas.microsoft.com/office/powerpoint/2010/main" val="2939930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8652B-B439-4AB5-8773-417F1E05177E}"/>
              </a:ext>
            </a:extLst>
          </p:cNvPr>
          <p:cNvSpPr>
            <a:spLocks noGrp="1"/>
          </p:cNvSpPr>
          <p:nvPr>
            <p:ph type="title"/>
          </p:nvPr>
        </p:nvSpPr>
        <p:spPr>
          <a:xfrm>
            <a:off x="1155855" y="609600"/>
            <a:ext cx="8554473" cy="1456267"/>
          </a:xfrm>
        </p:spPr>
        <p:txBody>
          <a:bodyPr/>
          <a:lstStyle/>
          <a:p>
            <a:r>
              <a:rPr lang="en-US" dirty="0"/>
              <a:t>MODULE 1: Material List</a:t>
            </a:r>
          </a:p>
        </p:txBody>
      </p:sp>
      <p:pic>
        <p:nvPicPr>
          <p:cNvPr id="4" name="Picture 3">
            <a:extLst>
              <a:ext uri="{FF2B5EF4-FFF2-40B4-BE49-F238E27FC236}">
                <a16:creationId xmlns:a16="http://schemas.microsoft.com/office/drawing/2014/main" id="{59A01ED7-3545-4631-8169-DFC98B1FA0FF}"/>
              </a:ext>
            </a:extLst>
          </p:cNvPr>
          <p:cNvPicPr>
            <a:picLocks noChangeAspect="1"/>
          </p:cNvPicPr>
          <p:nvPr/>
        </p:nvPicPr>
        <p:blipFill rotWithShape="1">
          <a:blip r:embed="rId3"/>
          <a:srcRect l="23086" t="13732" r="17148" b="14149"/>
          <a:stretch/>
        </p:blipFill>
        <p:spPr>
          <a:xfrm>
            <a:off x="2559843" y="1802745"/>
            <a:ext cx="7072313" cy="4798079"/>
          </a:xfrm>
          <a:prstGeom prst="rect">
            <a:avLst/>
          </a:prstGeom>
        </p:spPr>
      </p:pic>
    </p:spTree>
    <p:extLst>
      <p:ext uri="{BB962C8B-B14F-4D97-AF65-F5344CB8AC3E}">
        <p14:creationId xmlns:p14="http://schemas.microsoft.com/office/powerpoint/2010/main" val="2854532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8652B-B439-4AB5-8773-417F1E05177E}"/>
              </a:ext>
            </a:extLst>
          </p:cNvPr>
          <p:cNvSpPr>
            <a:spLocks noGrp="1"/>
          </p:cNvSpPr>
          <p:nvPr>
            <p:ph type="title"/>
          </p:nvPr>
        </p:nvSpPr>
        <p:spPr>
          <a:xfrm>
            <a:off x="1155855" y="609600"/>
            <a:ext cx="8554473" cy="1456267"/>
          </a:xfrm>
        </p:spPr>
        <p:txBody>
          <a:bodyPr/>
          <a:lstStyle/>
          <a:p>
            <a:r>
              <a:rPr lang="en-US" dirty="0"/>
              <a:t>MODULE 1: Material List</a:t>
            </a:r>
          </a:p>
        </p:txBody>
      </p:sp>
      <p:pic>
        <p:nvPicPr>
          <p:cNvPr id="4" name="Picture 3">
            <a:extLst>
              <a:ext uri="{FF2B5EF4-FFF2-40B4-BE49-F238E27FC236}">
                <a16:creationId xmlns:a16="http://schemas.microsoft.com/office/drawing/2014/main" id="{64ED2999-F075-431D-82B3-A3537D3144B2}"/>
              </a:ext>
            </a:extLst>
          </p:cNvPr>
          <p:cNvPicPr>
            <a:picLocks noChangeAspect="1"/>
          </p:cNvPicPr>
          <p:nvPr/>
        </p:nvPicPr>
        <p:blipFill rotWithShape="1">
          <a:blip r:embed="rId3"/>
          <a:srcRect l="24444" t="12327" r="18611" b="12739"/>
          <a:stretch/>
        </p:blipFill>
        <p:spPr>
          <a:xfrm>
            <a:off x="2691458" y="1679275"/>
            <a:ext cx="6809084" cy="5037614"/>
          </a:xfrm>
          <a:prstGeom prst="rect">
            <a:avLst/>
          </a:prstGeom>
        </p:spPr>
      </p:pic>
    </p:spTree>
    <p:extLst>
      <p:ext uri="{BB962C8B-B14F-4D97-AF65-F5344CB8AC3E}">
        <p14:creationId xmlns:p14="http://schemas.microsoft.com/office/powerpoint/2010/main" val="506544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8652B-B439-4AB5-8773-417F1E05177E}"/>
              </a:ext>
            </a:extLst>
          </p:cNvPr>
          <p:cNvSpPr>
            <a:spLocks noGrp="1"/>
          </p:cNvSpPr>
          <p:nvPr>
            <p:ph type="title"/>
          </p:nvPr>
        </p:nvSpPr>
        <p:spPr>
          <a:xfrm>
            <a:off x="1155855" y="609600"/>
            <a:ext cx="8554473" cy="1456267"/>
          </a:xfrm>
        </p:spPr>
        <p:txBody>
          <a:bodyPr/>
          <a:lstStyle/>
          <a:p>
            <a:r>
              <a:rPr lang="en-US" dirty="0"/>
              <a:t>MODULE 1: Material List</a:t>
            </a:r>
          </a:p>
        </p:txBody>
      </p:sp>
      <p:pic>
        <p:nvPicPr>
          <p:cNvPr id="4" name="Picture 3">
            <a:extLst>
              <a:ext uri="{FF2B5EF4-FFF2-40B4-BE49-F238E27FC236}">
                <a16:creationId xmlns:a16="http://schemas.microsoft.com/office/drawing/2014/main" id="{96575711-C0ED-4151-A56B-33541E4A076D}"/>
              </a:ext>
            </a:extLst>
          </p:cNvPr>
          <p:cNvPicPr>
            <a:picLocks noChangeAspect="1"/>
          </p:cNvPicPr>
          <p:nvPr/>
        </p:nvPicPr>
        <p:blipFill rotWithShape="1">
          <a:blip r:embed="rId3"/>
          <a:srcRect l="24907" t="20397" r="6574" b="11586"/>
          <a:stretch/>
        </p:blipFill>
        <p:spPr>
          <a:xfrm>
            <a:off x="1919110" y="1828799"/>
            <a:ext cx="8353779" cy="4662311"/>
          </a:xfrm>
          <a:prstGeom prst="rect">
            <a:avLst/>
          </a:prstGeom>
        </p:spPr>
      </p:pic>
    </p:spTree>
    <p:extLst>
      <p:ext uri="{BB962C8B-B14F-4D97-AF65-F5344CB8AC3E}">
        <p14:creationId xmlns:p14="http://schemas.microsoft.com/office/powerpoint/2010/main" val="17674148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8652B-B439-4AB5-8773-417F1E05177E}"/>
              </a:ext>
            </a:extLst>
          </p:cNvPr>
          <p:cNvSpPr>
            <a:spLocks noGrp="1"/>
          </p:cNvSpPr>
          <p:nvPr>
            <p:ph type="title"/>
          </p:nvPr>
        </p:nvSpPr>
        <p:spPr>
          <a:xfrm>
            <a:off x="1155855" y="609600"/>
            <a:ext cx="8554473" cy="1456267"/>
          </a:xfrm>
        </p:spPr>
        <p:txBody>
          <a:bodyPr/>
          <a:lstStyle/>
          <a:p>
            <a:r>
              <a:rPr lang="en-US" dirty="0"/>
              <a:t>MODULE 1: Material List</a:t>
            </a:r>
          </a:p>
        </p:txBody>
      </p:sp>
      <p:pic>
        <p:nvPicPr>
          <p:cNvPr id="4" name="Picture 3">
            <a:extLst>
              <a:ext uri="{FF2B5EF4-FFF2-40B4-BE49-F238E27FC236}">
                <a16:creationId xmlns:a16="http://schemas.microsoft.com/office/drawing/2014/main" id="{8B53568E-9613-4DE6-A9E3-C652A93D7F93}"/>
              </a:ext>
            </a:extLst>
          </p:cNvPr>
          <p:cNvPicPr>
            <a:picLocks noChangeAspect="1"/>
          </p:cNvPicPr>
          <p:nvPr/>
        </p:nvPicPr>
        <p:blipFill rotWithShape="1">
          <a:blip r:embed="rId3"/>
          <a:srcRect l="25093" t="21880" r="2962" b="12409"/>
          <a:stretch/>
        </p:blipFill>
        <p:spPr>
          <a:xfrm>
            <a:off x="1710266" y="1862666"/>
            <a:ext cx="8771467" cy="4504267"/>
          </a:xfrm>
          <a:prstGeom prst="rect">
            <a:avLst/>
          </a:prstGeom>
        </p:spPr>
      </p:pic>
    </p:spTree>
    <p:extLst>
      <p:ext uri="{BB962C8B-B14F-4D97-AF65-F5344CB8AC3E}">
        <p14:creationId xmlns:p14="http://schemas.microsoft.com/office/powerpoint/2010/main" val="14865732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8652B-B439-4AB5-8773-417F1E05177E}"/>
              </a:ext>
            </a:extLst>
          </p:cNvPr>
          <p:cNvSpPr>
            <a:spLocks noGrp="1"/>
          </p:cNvSpPr>
          <p:nvPr>
            <p:ph type="title"/>
          </p:nvPr>
        </p:nvSpPr>
        <p:spPr>
          <a:xfrm>
            <a:off x="1155855" y="609600"/>
            <a:ext cx="9587687" cy="1456267"/>
          </a:xfrm>
        </p:spPr>
        <p:txBody>
          <a:bodyPr>
            <a:normAutofit/>
          </a:bodyPr>
          <a:lstStyle/>
          <a:p>
            <a:r>
              <a:rPr lang="en-US" sz="3200" dirty="0"/>
              <a:t>Module 2: Precision of the Ultrasonic Sensor</a:t>
            </a:r>
          </a:p>
        </p:txBody>
      </p:sp>
      <p:pic>
        <p:nvPicPr>
          <p:cNvPr id="3" name="Picture 2">
            <a:extLst>
              <a:ext uri="{FF2B5EF4-FFF2-40B4-BE49-F238E27FC236}">
                <a16:creationId xmlns:a16="http://schemas.microsoft.com/office/drawing/2014/main" id="{989ACBAF-15BC-42AC-8D05-51F607825282}"/>
              </a:ext>
            </a:extLst>
          </p:cNvPr>
          <p:cNvPicPr>
            <a:picLocks noChangeAspect="1"/>
          </p:cNvPicPr>
          <p:nvPr/>
        </p:nvPicPr>
        <p:blipFill>
          <a:blip r:embed="rId3"/>
          <a:stretch>
            <a:fillRect/>
          </a:stretch>
        </p:blipFill>
        <p:spPr>
          <a:xfrm>
            <a:off x="1766405" y="1807485"/>
            <a:ext cx="8235551" cy="4632497"/>
          </a:xfrm>
          <a:prstGeom prst="rect">
            <a:avLst/>
          </a:prstGeom>
        </p:spPr>
      </p:pic>
    </p:spTree>
    <p:extLst>
      <p:ext uri="{BB962C8B-B14F-4D97-AF65-F5344CB8AC3E}">
        <p14:creationId xmlns:p14="http://schemas.microsoft.com/office/powerpoint/2010/main" val="2845204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8652B-B439-4AB5-8773-417F1E05177E}"/>
              </a:ext>
            </a:extLst>
          </p:cNvPr>
          <p:cNvSpPr>
            <a:spLocks noGrp="1"/>
          </p:cNvSpPr>
          <p:nvPr>
            <p:ph type="title"/>
          </p:nvPr>
        </p:nvSpPr>
        <p:spPr>
          <a:xfrm>
            <a:off x="1155855" y="609600"/>
            <a:ext cx="9587687" cy="1456267"/>
          </a:xfrm>
        </p:spPr>
        <p:txBody>
          <a:bodyPr>
            <a:normAutofit/>
          </a:bodyPr>
          <a:lstStyle/>
          <a:p>
            <a:r>
              <a:rPr lang="en-US" sz="3200" dirty="0"/>
              <a:t>Module 2: Precision of the Ultrasonic Sensor</a:t>
            </a:r>
          </a:p>
        </p:txBody>
      </p:sp>
      <p:pic>
        <p:nvPicPr>
          <p:cNvPr id="7" name="Picture 6">
            <a:extLst>
              <a:ext uri="{FF2B5EF4-FFF2-40B4-BE49-F238E27FC236}">
                <a16:creationId xmlns:a16="http://schemas.microsoft.com/office/drawing/2014/main" id="{4D10E11D-9E9B-4A30-9113-64A1990A02DA}"/>
              </a:ext>
            </a:extLst>
          </p:cNvPr>
          <p:cNvPicPr>
            <a:picLocks noChangeAspect="1"/>
          </p:cNvPicPr>
          <p:nvPr/>
        </p:nvPicPr>
        <p:blipFill rotWithShape="1">
          <a:blip r:embed="rId3"/>
          <a:srcRect l="24444" t="19244" r="6574" b="26738"/>
          <a:stretch/>
        </p:blipFill>
        <p:spPr>
          <a:xfrm>
            <a:off x="1155855" y="2065867"/>
            <a:ext cx="9756370" cy="4295422"/>
          </a:xfrm>
          <a:prstGeom prst="rect">
            <a:avLst/>
          </a:prstGeom>
        </p:spPr>
      </p:pic>
    </p:spTree>
    <p:extLst>
      <p:ext uri="{BB962C8B-B14F-4D97-AF65-F5344CB8AC3E}">
        <p14:creationId xmlns:p14="http://schemas.microsoft.com/office/powerpoint/2010/main" val="91762236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3F296A"/>
      </a:dk2>
      <a:lt2>
        <a:srgbClr val="EBEBEB"/>
      </a:lt2>
      <a:accent1>
        <a:srgbClr val="E84574"/>
      </a:accent1>
      <a:accent2>
        <a:srgbClr val="798FF2"/>
      </a:accent2>
      <a:accent3>
        <a:srgbClr val="95C369"/>
      </a:accent3>
      <a:accent4>
        <a:srgbClr val="EE875A"/>
      </a:accent4>
      <a:accent5>
        <a:srgbClr val="C363E8"/>
      </a:accent5>
      <a:accent6>
        <a:srgbClr val="6AADC8"/>
      </a:accent6>
      <a:hlink>
        <a:srgbClr val="FE80C7"/>
      </a:hlink>
      <a:folHlink>
        <a:srgbClr val="FBA3EC"/>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93813dd7ca6ad654711aa0ab317e03a3">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f11dc0ce689dd3925e84e4e35398c6e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A0D51BCB-0419-432E-B7F1-25548446A625}">
  <ds:schemaRefs>
    <ds:schemaRef ds:uri="http://schemas.microsoft.com/sharepoint/v3/contenttype/forms"/>
  </ds:schemaRefs>
</ds:datastoreItem>
</file>

<file path=customXml/itemProps2.xml><?xml version="1.0" encoding="utf-8"?>
<ds:datastoreItem xmlns:ds="http://schemas.openxmlformats.org/officeDocument/2006/customXml" ds:itemID="{9E8D3305-1D9D-4BC8-A40F-6F8AE50BD7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F08B90B-70ED-4539-9C14-FB2728D9064F}">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Future design</Template>
  <TotalTime>91</TotalTime>
  <Words>353</Words>
  <Application>Microsoft Office PowerPoint</Application>
  <PresentationFormat>Widescreen</PresentationFormat>
  <Paragraphs>73</Paragraphs>
  <Slides>35</Slides>
  <Notes>35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Calibri Light</vt:lpstr>
      <vt:lpstr>Celestial</vt:lpstr>
      <vt:lpstr>PHYS 204: Final Project</vt:lpstr>
      <vt:lpstr>INTRODUCTION</vt:lpstr>
      <vt:lpstr>MODULE 1: Material List</vt:lpstr>
      <vt:lpstr>MODULE 1: Material List</vt:lpstr>
      <vt:lpstr>MODULE 1: Material List</vt:lpstr>
      <vt:lpstr>MODULE 1: Material List</vt:lpstr>
      <vt:lpstr>MODULE 1: Material List</vt:lpstr>
      <vt:lpstr>Module 2: Precision of the Ultrasonic Sensor</vt:lpstr>
      <vt:lpstr>Module 2: Precision of the Ultrasonic Sensor</vt:lpstr>
      <vt:lpstr>Module 2: Precision of the Ultrasonic Sensor</vt:lpstr>
      <vt:lpstr>Module 2: Precision of the Ultrasonic Sensor</vt:lpstr>
      <vt:lpstr>Module 2: Precision of the Ultrasonic Sensor</vt:lpstr>
      <vt:lpstr>Module 3: Gravitational Acceleration</vt:lpstr>
      <vt:lpstr>Module 3: Gravitational Acceleration</vt:lpstr>
      <vt:lpstr>Module 3: Gravitational Acceleration</vt:lpstr>
      <vt:lpstr>Module 3: Gravitational Acceleration</vt:lpstr>
      <vt:lpstr>Module 3: Gravitational Acceleration</vt:lpstr>
      <vt:lpstr>Module 3: Gravitational Acceleration</vt:lpstr>
      <vt:lpstr>Module 3: Gravitational Acceleration</vt:lpstr>
      <vt:lpstr>Module 4: Conservation of energy</vt:lpstr>
      <vt:lpstr>Module 4: Conservation of energy</vt:lpstr>
      <vt:lpstr>Module 4: Conservation of energy</vt:lpstr>
      <vt:lpstr>Module 4: Conservation of energy</vt:lpstr>
      <vt:lpstr>Module 4: Conservation of energy</vt:lpstr>
      <vt:lpstr>Module 5: rotational motion</vt:lpstr>
      <vt:lpstr>Module 5: rotational motion</vt:lpstr>
      <vt:lpstr>Module 5: rotational motion</vt:lpstr>
      <vt:lpstr>Module 5: rotational motion</vt:lpstr>
      <vt:lpstr>Module 5: rotational motion</vt:lpstr>
      <vt:lpstr>Module 6: Hall effect</vt:lpstr>
      <vt:lpstr>Module 6: Hall effect</vt:lpstr>
      <vt:lpstr>Module 6: Hall effect</vt:lpstr>
      <vt:lpstr>Module 6: Hall effect</vt:lpstr>
      <vt:lpstr>Challenges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204: Final Project</dc:title>
  <dc:creator>Cichon, Nicholas</dc:creator>
  <cp:lastModifiedBy>Cichon, Nicholas</cp:lastModifiedBy>
  <cp:revision>1</cp:revision>
  <dcterms:created xsi:type="dcterms:W3CDTF">2021-10-22T02:13:05Z</dcterms:created>
  <dcterms:modified xsi:type="dcterms:W3CDTF">2021-10-22T03:44:22Z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